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79" r:id="rId5"/>
    <p:sldId id="2147469754" r:id="rId6"/>
    <p:sldId id="278" r:id="rId7"/>
    <p:sldId id="287" r:id="rId8"/>
    <p:sldId id="2147469749" r:id="rId9"/>
    <p:sldId id="2147469752" r:id="rId10"/>
    <p:sldId id="2147469751" r:id="rId11"/>
    <p:sldId id="2147469753" r:id="rId12"/>
    <p:sldId id="2147469759" r:id="rId13"/>
    <p:sldId id="2147469760" r:id="rId14"/>
    <p:sldId id="2147469761" r:id="rId15"/>
    <p:sldId id="2147469762" r:id="rId16"/>
    <p:sldId id="2147469584" r:id="rId17"/>
    <p:sldId id="2147469586" r:id="rId18"/>
    <p:sldId id="2147469587" r:id="rId19"/>
    <p:sldId id="2147469588" r:id="rId20"/>
    <p:sldId id="2147469589" r:id="rId21"/>
    <p:sldId id="288" r:id="rId22"/>
    <p:sldId id="2147469756" r:id="rId23"/>
    <p:sldId id="2147469614" r:id="rId24"/>
    <p:sldId id="2147469758" r:id="rId25"/>
    <p:sldId id="2147469755" r:id="rId26"/>
    <p:sldId id="283" r:id="rId27"/>
    <p:sldId id="2147469732" r:id="rId28"/>
    <p:sldId id="2147469750" r:id="rId29"/>
    <p:sldId id="2147469634" r:id="rId30"/>
    <p:sldId id="2147469757"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ES" id="{1B8E7B0D-4C31-AB4C-88EF-86E45E3E853B}">
          <p14:sldIdLst>
            <p14:sldId id="279"/>
            <p14:sldId id="2147469754"/>
            <p14:sldId id="278"/>
            <p14:sldId id="287"/>
            <p14:sldId id="2147469749"/>
            <p14:sldId id="2147469752"/>
            <p14:sldId id="2147469751"/>
            <p14:sldId id="2147469753"/>
            <p14:sldId id="2147469759"/>
            <p14:sldId id="2147469760"/>
            <p14:sldId id="2147469761"/>
            <p14:sldId id="2147469762"/>
            <p14:sldId id="2147469584"/>
            <p14:sldId id="2147469586"/>
            <p14:sldId id="2147469587"/>
            <p14:sldId id="2147469588"/>
            <p14:sldId id="2147469589"/>
          </p14:sldIdLst>
        </p14:section>
        <p14:section name="C'EST QUOI UN AMBASSADEUR ?" id="{FAF17BE0-9B3F-174F-B486-5154C6119E90}">
          <p14:sldIdLst>
            <p14:sldId id="288"/>
            <p14:sldId id="2147469756"/>
            <p14:sldId id="2147469614"/>
            <p14:sldId id="2147469758"/>
            <p14:sldId id="2147469755"/>
            <p14:sldId id="283"/>
          </p14:sldIdLst>
        </p14:section>
        <p14:section name="LE PARCOURS" id="{A8280408-937B-2645-97C2-1EA5C250FB9A}">
          <p14:sldIdLst>
            <p14:sldId id="2147469732"/>
            <p14:sldId id="2147469750"/>
            <p14:sldId id="2147469634"/>
          </p14:sldIdLst>
        </p14:section>
        <p14:section name="PROFILS RECRUTEMENT AMBASSADEURS" id="{392347BE-BD52-2744-9019-5E375C7A3EB7}">
          <p14:sldIdLst>
            <p14:sldId id="21474697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003" userDrawn="1">
          <p15:clr>
            <a:srgbClr val="A4A3A4"/>
          </p15:clr>
        </p15:guide>
        <p15:guide id="4" orient="horz" pos="2954" userDrawn="1">
          <p15:clr>
            <a:srgbClr val="A4A3A4"/>
          </p15:clr>
        </p15:guide>
        <p15:guide id="5" pos="427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317A3A-1625-F856-E0EE-E88FD98B126D}" name="Kimberly Laforet" initials="KL" userId="S::kimberly.laforet@fr.ey.com::45fde381-3aca-4d45-a2b2-e5a0540c17e8" providerId="AD"/>
  <p188:author id="{E7B13363-25FC-1634-1A52-36C4EAE41349}" name="Sebastien Nico" initials="SN" userId="Sebastien Nico" providerId="None"/>
  <p188:author id="{E7057C6C-EE15-6BCE-5B6F-A16811447F4E}" name="Kimberly Laforet" initials="KL" userId="S::Kimberly.Laforet@fr.ey.com::45fde381-3aca-4d45-a2b2-e5a0540c17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368C"/>
    <a:srgbClr val="DF2680"/>
    <a:srgbClr val="71AD47"/>
    <a:srgbClr val="4472C4"/>
    <a:srgbClr val="ED7D31"/>
    <a:srgbClr val="E83182"/>
    <a:srgbClr val="F4B8D5"/>
    <a:srgbClr val="616BAF"/>
    <a:srgbClr val="057EC1"/>
    <a:srgbClr val="52BD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726"/>
  </p:normalViewPr>
  <p:slideViewPr>
    <p:cSldViewPr snapToGrid="0">
      <p:cViewPr varScale="1">
        <p:scale>
          <a:sx n="30" d="100"/>
          <a:sy n="30" d="100"/>
        </p:scale>
        <p:origin x="1184" y="28"/>
      </p:cViewPr>
      <p:guideLst>
        <p:guide orient="horz" pos="2160"/>
        <p:guide pos="3840"/>
        <p:guide orient="horz" pos="1003"/>
        <p:guide orient="horz" pos="2954"/>
        <p:guide pos="4271"/>
      </p:guideLst>
    </p:cSldViewPr>
  </p:slideViewPr>
  <p:notesTextViewPr>
    <p:cViewPr>
      <p:scale>
        <a:sx n="125" d="100"/>
        <a:sy n="125" d="100"/>
      </p:scale>
      <p:origin x="0" y="0"/>
    </p:cViewPr>
  </p:notesTextViewPr>
  <p:notesViewPr>
    <p:cSldViewPr snapToGrid="0">
      <p:cViewPr varScale="1">
        <p:scale>
          <a:sx n="99" d="100"/>
          <a:sy n="99" d="100"/>
        </p:scale>
        <p:origin x="375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Laforet" userId="S::kimberly.laforet@fr.ey.com::45fde381-3aca-4d45-a2b2-e5a0540c17e8" providerId="AD" clId="Web-{6442AB86-F5BD-46C7-B2CC-FCB9BC91C0B6}"/>
    <pc:docChg chg="modSld">
      <pc:chgData name="Kimberly Laforet" userId="S::kimberly.laforet@fr.ey.com::45fde381-3aca-4d45-a2b2-e5a0540c17e8" providerId="AD" clId="Web-{6442AB86-F5BD-46C7-B2CC-FCB9BC91C0B6}" dt="2024-11-29T09:10:58.147" v="10" actId="1076"/>
      <pc:docMkLst>
        <pc:docMk/>
      </pc:docMkLst>
      <pc:sldChg chg="addSp delSp modSp">
        <pc:chgData name="Kimberly Laforet" userId="S::kimberly.laforet@fr.ey.com::45fde381-3aca-4d45-a2b2-e5a0540c17e8" providerId="AD" clId="Web-{6442AB86-F5BD-46C7-B2CC-FCB9BC91C0B6}" dt="2024-11-29T09:10:58.147" v="10" actId="1076"/>
        <pc:sldMkLst>
          <pc:docMk/>
          <pc:sldMk cId="3623168105" sldId="2147469756"/>
        </pc:sldMkLst>
        <pc:spChg chg="add mod">
          <ac:chgData name="Kimberly Laforet" userId="S::kimberly.laforet@fr.ey.com::45fde381-3aca-4d45-a2b2-e5a0540c17e8" providerId="AD" clId="Web-{6442AB86-F5BD-46C7-B2CC-FCB9BC91C0B6}" dt="2024-11-29T09:10:42.897" v="3" actId="1076"/>
          <ac:spMkLst>
            <pc:docMk/>
            <pc:sldMk cId="3623168105" sldId="2147469756"/>
            <ac:spMk id="6" creationId="{1D1A4379-8F9C-F4BD-F755-A7306C5315A2}"/>
          </ac:spMkLst>
        </pc:spChg>
        <pc:spChg chg="del mod">
          <ac:chgData name="Kimberly Laforet" userId="S::kimberly.laforet@fr.ey.com::45fde381-3aca-4d45-a2b2-e5a0540c17e8" providerId="AD" clId="Web-{6442AB86-F5BD-46C7-B2CC-FCB9BC91C0B6}" dt="2024-11-29T09:10:55.460" v="7"/>
          <ac:spMkLst>
            <pc:docMk/>
            <pc:sldMk cId="3623168105" sldId="2147469756"/>
            <ac:spMk id="9" creationId="{9543C6EF-B0E2-390B-5938-6CEBE6A92AA6}"/>
          </ac:spMkLst>
        </pc:spChg>
        <pc:spChg chg="add mod">
          <ac:chgData name="Kimberly Laforet" userId="S::kimberly.laforet@fr.ey.com::45fde381-3aca-4d45-a2b2-e5a0540c17e8" providerId="AD" clId="Web-{6442AB86-F5BD-46C7-B2CC-FCB9BC91C0B6}" dt="2024-11-29T09:10:58.147" v="10" actId="1076"/>
          <ac:spMkLst>
            <pc:docMk/>
            <pc:sldMk cId="3623168105" sldId="2147469756"/>
            <ac:spMk id="11" creationId="{91A15078-1E08-5B69-42D4-5B0085024065}"/>
          </ac:spMkLst>
        </pc:spChg>
      </pc:sldChg>
    </pc:docChg>
  </pc:docChgLst>
  <pc:docChgLst>
    <pc:chgData name="Kimberly Laforet" userId="45fde381-3aca-4d45-a2b2-e5a0540c17e8" providerId="ADAL" clId="{FA4ABE8B-F2C0-1B44-B3CA-B7F9AE963A4B}"/>
    <pc:docChg chg="undo custSel addSld modSld sldOrd modSection">
      <pc:chgData name="Kimberly Laforet" userId="45fde381-3aca-4d45-a2b2-e5a0540c17e8" providerId="ADAL" clId="{FA4ABE8B-F2C0-1B44-B3CA-B7F9AE963A4B}" dt="2024-11-29T11:32:41.679" v="909" actId="207"/>
      <pc:docMkLst>
        <pc:docMk/>
      </pc:docMkLst>
      <pc:sldChg chg="modSp mod">
        <pc:chgData name="Kimberly Laforet" userId="45fde381-3aca-4d45-a2b2-e5a0540c17e8" providerId="ADAL" clId="{FA4ABE8B-F2C0-1B44-B3CA-B7F9AE963A4B}" dt="2024-11-29T11:28:19.478" v="861" actId="1038"/>
        <pc:sldMkLst>
          <pc:docMk/>
          <pc:sldMk cId="2770339163" sldId="287"/>
        </pc:sldMkLst>
        <pc:picChg chg="mod">
          <ac:chgData name="Kimberly Laforet" userId="45fde381-3aca-4d45-a2b2-e5a0540c17e8" providerId="ADAL" clId="{FA4ABE8B-F2C0-1B44-B3CA-B7F9AE963A4B}" dt="2024-11-29T11:28:19.478" v="861" actId="1038"/>
          <ac:picMkLst>
            <pc:docMk/>
            <pc:sldMk cId="2770339163" sldId="287"/>
            <ac:picMk id="17" creationId="{DF3E07D9-B525-9EE3-9ECA-DF207832ADFD}"/>
          </ac:picMkLst>
        </pc:picChg>
      </pc:sldChg>
      <pc:sldChg chg="addSp delSp modSp mod">
        <pc:chgData name="Kimberly Laforet" userId="45fde381-3aca-4d45-a2b2-e5a0540c17e8" providerId="ADAL" clId="{FA4ABE8B-F2C0-1B44-B3CA-B7F9AE963A4B}" dt="2024-11-29T10:51:29.744" v="526" actId="2711"/>
        <pc:sldMkLst>
          <pc:docMk/>
          <pc:sldMk cId="1546417482" sldId="2147469614"/>
        </pc:sldMkLst>
        <pc:spChg chg="add mod">
          <ac:chgData name="Kimberly Laforet" userId="45fde381-3aca-4d45-a2b2-e5a0540c17e8" providerId="ADAL" clId="{FA4ABE8B-F2C0-1B44-B3CA-B7F9AE963A4B}" dt="2024-11-29T09:43:36.006" v="352" actId="5793"/>
          <ac:spMkLst>
            <pc:docMk/>
            <pc:sldMk cId="1546417482" sldId="2147469614"/>
            <ac:spMk id="3" creationId="{3F1CDBAE-C061-A1FE-BC58-F69382F7A2F6}"/>
          </ac:spMkLst>
        </pc:spChg>
        <pc:spChg chg="add mod">
          <ac:chgData name="Kimberly Laforet" userId="45fde381-3aca-4d45-a2b2-e5a0540c17e8" providerId="ADAL" clId="{FA4ABE8B-F2C0-1B44-B3CA-B7F9AE963A4B}" dt="2024-11-29T09:43:37.521" v="353" actId="5793"/>
          <ac:spMkLst>
            <pc:docMk/>
            <pc:sldMk cId="1546417482" sldId="2147469614"/>
            <ac:spMk id="7" creationId="{F99E4113-8D86-BF67-7F03-0803EF892A37}"/>
          </ac:spMkLst>
        </pc:spChg>
        <pc:spChg chg="del mod">
          <ac:chgData name="Kimberly Laforet" userId="45fde381-3aca-4d45-a2b2-e5a0540c17e8" providerId="ADAL" clId="{FA4ABE8B-F2C0-1B44-B3CA-B7F9AE963A4B}" dt="2024-11-29T10:42:24.262" v="465" actId="478"/>
          <ac:spMkLst>
            <pc:docMk/>
            <pc:sldMk cId="1546417482" sldId="2147469614"/>
            <ac:spMk id="9" creationId="{70DE6371-7518-087D-2707-F183501EFF08}"/>
          </ac:spMkLst>
        </pc:spChg>
        <pc:spChg chg="add mod">
          <ac:chgData name="Kimberly Laforet" userId="45fde381-3aca-4d45-a2b2-e5a0540c17e8" providerId="ADAL" clId="{FA4ABE8B-F2C0-1B44-B3CA-B7F9AE963A4B}" dt="2024-11-29T09:43:39.361" v="354" actId="5793"/>
          <ac:spMkLst>
            <pc:docMk/>
            <pc:sldMk cId="1546417482" sldId="2147469614"/>
            <ac:spMk id="11" creationId="{833E7C7A-040F-72DC-13E5-FF3B7FB8B8A2}"/>
          </ac:spMkLst>
        </pc:spChg>
        <pc:spChg chg="add mod">
          <ac:chgData name="Kimberly Laforet" userId="45fde381-3aca-4d45-a2b2-e5a0540c17e8" providerId="ADAL" clId="{FA4ABE8B-F2C0-1B44-B3CA-B7F9AE963A4B}" dt="2024-11-29T09:25:38.876" v="106" actId="1076"/>
          <ac:spMkLst>
            <pc:docMk/>
            <pc:sldMk cId="1546417482" sldId="2147469614"/>
            <ac:spMk id="13" creationId="{BFFF60F7-2ED5-B656-1C52-385CD6605B90}"/>
          </ac:spMkLst>
        </pc:spChg>
        <pc:spChg chg="mod">
          <ac:chgData name="Kimberly Laforet" userId="45fde381-3aca-4d45-a2b2-e5a0540c17e8" providerId="ADAL" clId="{FA4ABE8B-F2C0-1B44-B3CA-B7F9AE963A4B}" dt="2024-11-29T10:51:29.744" v="526" actId="2711"/>
          <ac:spMkLst>
            <pc:docMk/>
            <pc:sldMk cId="1546417482" sldId="2147469614"/>
            <ac:spMk id="14" creationId="{02AF717F-B03C-4718-B0AD-AA9A21281921}"/>
          </ac:spMkLst>
        </pc:spChg>
        <pc:spChg chg="add mod">
          <ac:chgData name="Kimberly Laforet" userId="45fde381-3aca-4d45-a2b2-e5a0540c17e8" providerId="ADAL" clId="{FA4ABE8B-F2C0-1B44-B3CA-B7F9AE963A4B}" dt="2024-11-29T10:42:35.937" v="475" actId="14100"/>
          <ac:spMkLst>
            <pc:docMk/>
            <pc:sldMk cId="1546417482" sldId="2147469614"/>
            <ac:spMk id="23" creationId="{1B639359-67A6-852D-ABC5-D96CD97F89D7}"/>
          </ac:spMkLst>
        </pc:spChg>
        <pc:spChg chg="add mod">
          <ac:chgData name="Kimberly Laforet" userId="45fde381-3aca-4d45-a2b2-e5a0540c17e8" providerId="ADAL" clId="{FA4ABE8B-F2C0-1B44-B3CA-B7F9AE963A4B}" dt="2024-11-29T10:42:32.480" v="474" actId="1036"/>
          <ac:spMkLst>
            <pc:docMk/>
            <pc:sldMk cId="1546417482" sldId="2147469614"/>
            <ac:spMk id="24" creationId="{127D44EF-94E2-9DF8-DD3F-7464CD684C9F}"/>
          </ac:spMkLst>
        </pc:spChg>
        <pc:spChg chg="add mod">
          <ac:chgData name="Kimberly Laforet" userId="45fde381-3aca-4d45-a2b2-e5a0540c17e8" providerId="ADAL" clId="{FA4ABE8B-F2C0-1B44-B3CA-B7F9AE963A4B}" dt="2024-11-29T10:41:45.216" v="456"/>
          <ac:spMkLst>
            <pc:docMk/>
            <pc:sldMk cId="1546417482" sldId="2147469614"/>
            <ac:spMk id="25" creationId="{9ECCFED6-8C93-228C-47A1-DB0D5A3EEC00}"/>
          </ac:spMkLst>
        </pc:spChg>
        <pc:spChg chg="add mod">
          <ac:chgData name="Kimberly Laforet" userId="45fde381-3aca-4d45-a2b2-e5a0540c17e8" providerId="ADAL" clId="{FA4ABE8B-F2C0-1B44-B3CA-B7F9AE963A4B}" dt="2024-11-29T10:41:45.216" v="456"/>
          <ac:spMkLst>
            <pc:docMk/>
            <pc:sldMk cId="1546417482" sldId="2147469614"/>
            <ac:spMk id="26" creationId="{AA274526-B3E7-9415-2949-36E743CB6F0F}"/>
          </ac:spMkLst>
        </pc:spChg>
        <pc:spChg chg="add del mod">
          <ac:chgData name="Kimberly Laforet" userId="45fde381-3aca-4d45-a2b2-e5a0540c17e8" providerId="ADAL" clId="{FA4ABE8B-F2C0-1B44-B3CA-B7F9AE963A4B}" dt="2024-11-29T10:50:36.208" v="521" actId="478"/>
          <ac:spMkLst>
            <pc:docMk/>
            <pc:sldMk cId="1546417482" sldId="2147469614"/>
            <ac:spMk id="41" creationId="{C68974FA-0681-051C-D751-9B3C8DC5F6D5}"/>
          </ac:spMkLst>
        </pc:spChg>
        <pc:spChg chg="del mod">
          <ac:chgData name="Kimberly Laforet" userId="45fde381-3aca-4d45-a2b2-e5a0540c17e8" providerId="ADAL" clId="{FA4ABE8B-F2C0-1B44-B3CA-B7F9AE963A4B}" dt="2024-11-29T09:19:29.397" v="47" actId="478"/>
          <ac:spMkLst>
            <pc:docMk/>
            <pc:sldMk cId="1546417482" sldId="2147469614"/>
            <ac:spMk id="51" creationId="{E24E24BE-50CC-56DF-C5DD-8C2564EE9788}"/>
          </ac:spMkLst>
        </pc:spChg>
        <pc:picChg chg="del">
          <ac:chgData name="Kimberly Laforet" userId="45fde381-3aca-4d45-a2b2-e5a0540c17e8" providerId="ADAL" clId="{FA4ABE8B-F2C0-1B44-B3CA-B7F9AE963A4B}" dt="2024-11-29T09:32:31.134" v="258" actId="478"/>
          <ac:picMkLst>
            <pc:docMk/>
            <pc:sldMk cId="1546417482" sldId="2147469614"/>
            <ac:picMk id="8" creationId="{EA5E304E-9140-C6A2-2B05-6AFADB19B019}"/>
          </ac:picMkLst>
        </pc:picChg>
        <pc:picChg chg="add mod">
          <ac:chgData name="Kimberly Laforet" userId="45fde381-3aca-4d45-a2b2-e5a0540c17e8" providerId="ADAL" clId="{FA4ABE8B-F2C0-1B44-B3CA-B7F9AE963A4B}" dt="2024-11-29T09:25:02.980" v="102" actId="12789"/>
          <ac:picMkLst>
            <pc:docMk/>
            <pc:sldMk cId="1546417482" sldId="2147469614"/>
            <ac:picMk id="15" creationId="{E89D96EF-A6E4-DD06-052D-953C38AB96B8}"/>
          </ac:picMkLst>
        </pc:picChg>
        <pc:picChg chg="del mod">
          <ac:chgData name="Kimberly Laforet" userId="45fde381-3aca-4d45-a2b2-e5a0540c17e8" providerId="ADAL" clId="{FA4ABE8B-F2C0-1B44-B3CA-B7F9AE963A4B}" dt="2024-11-29T10:47:37.436" v="504" actId="478"/>
          <ac:picMkLst>
            <pc:docMk/>
            <pc:sldMk cId="1546417482" sldId="2147469614"/>
            <ac:picMk id="16" creationId="{676628D0-85B7-458A-8E37-466D33349EF7}"/>
          </ac:picMkLst>
        </pc:picChg>
        <pc:picChg chg="add del mod">
          <ac:chgData name="Kimberly Laforet" userId="45fde381-3aca-4d45-a2b2-e5a0540c17e8" providerId="ADAL" clId="{FA4ABE8B-F2C0-1B44-B3CA-B7F9AE963A4B}" dt="2024-11-29T09:21:54.241" v="74" actId="478"/>
          <ac:picMkLst>
            <pc:docMk/>
            <pc:sldMk cId="1546417482" sldId="2147469614"/>
            <ac:picMk id="17" creationId="{6D51CEBB-59A1-00C6-2743-FEC62D62019A}"/>
          </ac:picMkLst>
        </pc:picChg>
        <pc:picChg chg="add mod">
          <ac:chgData name="Kimberly Laforet" userId="45fde381-3aca-4d45-a2b2-e5a0540c17e8" providerId="ADAL" clId="{FA4ABE8B-F2C0-1B44-B3CA-B7F9AE963A4B}" dt="2024-11-29T09:25:25.024" v="104" actId="12789"/>
          <ac:picMkLst>
            <pc:docMk/>
            <pc:sldMk cId="1546417482" sldId="2147469614"/>
            <ac:picMk id="18" creationId="{3EAC3D19-CB9F-DF48-D74A-3F9926CD85C6}"/>
          </ac:picMkLst>
        </pc:picChg>
        <pc:picChg chg="add mod">
          <ac:chgData name="Kimberly Laforet" userId="45fde381-3aca-4d45-a2b2-e5a0540c17e8" providerId="ADAL" clId="{FA4ABE8B-F2C0-1B44-B3CA-B7F9AE963A4B}" dt="2024-11-29T09:25:29.659" v="105" actId="12789"/>
          <ac:picMkLst>
            <pc:docMk/>
            <pc:sldMk cId="1546417482" sldId="2147469614"/>
            <ac:picMk id="19" creationId="{EFE30935-48A5-CB18-291C-46A360BDA9A7}"/>
          </ac:picMkLst>
        </pc:picChg>
        <pc:picChg chg="add del mod">
          <ac:chgData name="Kimberly Laforet" userId="45fde381-3aca-4d45-a2b2-e5a0540c17e8" providerId="ADAL" clId="{FA4ABE8B-F2C0-1B44-B3CA-B7F9AE963A4B}" dt="2024-11-29T09:45:38.717" v="380" actId="478"/>
          <ac:picMkLst>
            <pc:docMk/>
            <pc:sldMk cId="1546417482" sldId="2147469614"/>
            <ac:picMk id="20" creationId="{56726079-6774-3029-6CD5-B873D274B0A4}"/>
          </ac:picMkLst>
        </pc:picChg>
        <pc:picChg chg="add mod">
          <ac:chgData name="Kimberly Laforet" userId="45fde381-3aca-4d45-a2b2-e5a0540c17e8" providerId="ADAL" clId="{FA4ABE8B-F2C0-1B44-B3CA-B7F9AE963A4B}" dt="2024-11-29T09:47:02.339" v="383" actId="1076"/>
          <ac:picMkLst>
            <pc:docMk/>
            <pc:sldMk cId="1546417482" sldId="2147469614"/>
            <ac:picMk id="22" creationId="{8756D2A0-649D-AF2F-4A52-3B3116CC1E33}"/>
          </ac:picMkLst>
        </pc:picChg>
        <pc:picChg chg="add del mod">
          <ac:chgData name="Kimberly Laforet" userId="45fde381-3aca-4d45-a2b2-e5a0540c17e8" providerId="ADAL" clId="{FA4ABE8B-F2C0-1B44-B3CA-B7F9AE963A4B}" dt="2024-11-29T10:44:02.240" v="481" actId="478"/>
          <ac:picMkLst>
            <pc:docMk/>
            <pc:sldMk cId="1546417482" sldId="2147469614"/>
            <ac:picMk id="27" creationId="{676628D0-85B7-458A-8E37-466D33349EF7}"/>
          </ac:picMkLst>
        </pc:picChg>
        <pc:picChg chg="add del mod">
          <ac:chgData name="Kimberly Laforet" userId="45fde381-3aca-4d45-a2b2-e5a0540c17e8" providerId="ADAL" clId="{FA4ABE8B-F2C0-1B44-B3CA-B7F9AE963A4B}" dt="2024-11-29T10:44:02.240" v="481" actId="478"/>
          <ac:picMkLst>
            <pc:docMk/>
            <pc:sldMk cId="1546417482" sldId="2147469614"/>
            <ac:picMk id="28" creationId="{A92ED6EC-8772-4A41-90D8-8D8557291A5E}"/>
          </ac:picMkLst>
        </pc:picChg>
        <pc:picChg chg="del mod">
          <ac:chgData name="Kimberly Laforet" userId="45fde381-3aca-4d45-a2b2-e5a0540c17e8" providerId="ADAL" clId="{FA4ABE8B-F2C0-1B44-B3CA-B7F9AE963A4B}" dt="2024-11-29T10:44:00.093" v="479" actId="478"/>
          <ac:picMkLst>
            <pc:docMk/>
            <pc:sldMk cId="1546417482" sldId="2147469614"/>
            <ac:picMk id="29" creationId="{A92ED6EC-8772-4A41-90D8-8D8557291A5E}"/>
          </ac:picMkLst>
        </pc:picChg>
        <pc:picChg chg="add del mod">
          <ac:chgData name="Kimberly Laforet" userId="45fde381-3aca-4d45-a2b2-e5a0540c17e8" providerId="ADAL" clId="{FA4ABE8B-F2C0-1B44-B3CA-B7F9AE963A4B}" dt="2024-11-29T10:44:02.240" v="481" actId="478"/>
          <ac:picMkLst>
            <pc:docMk/>
            <pc:sldMk cId="1546417482" sldId="2147469614"/>
            <ac:picMk id="30" creationId="{3DECCF96-23B5-D508-9E67-5945FF178E41}"/>
          </ac:picMkLst>
        </pc:picChg>
        <pc:picChg chg="add mod modCrop">
          <ac:chgData name="Kimberly Laforet" userId="45fde381-3aca-4d45-a2b2-e5a0540c17e8" providerId="ADAL" clId="{FA4ABE8B-F2C0-1B44-B3CA-B7F9AE963A4B}" dt="2024-11-29T10:45:48.867" v="499" actId="1076"/>
          <ac:picMkLst>
            <pc:docMk/>
            <pc:sldMk cId="1546417482" sldId="2147469614"/>
            <ac:picMk id="32" creationId="{8D737932-A439-9022-2399-00946D532ADC}"/>
          </ac:picMkLst>
        </pc:picChg>
        <pc:picChg chg="add mod">
          <ac:chgData name="Kimberly Laforet" userId="45fde381-3aca-4d45-a2b2-e5a0540c17e8" providerId="ADAL" clId="{FA4ABE8B-F2C0-1B44-B3CA-B7F9AE963A4B}" dt="2024-11-29T10:47:45.408" v="507" actId="1076"/>
          <ac:picMkLst>
            <pc:docMk/>
            <pc:sldMk cId="1546417482" sldId="2147469614"/>
            <ac:picMk id="34" creationId="{A34F620A-2BDC-E614-BA43-16DE132335C2}"/>
          </ac:picMkLst>
        </pc:picChg>
        <pc:picChg chg="add del mod">
          <ac:chgData name="Kimberly Laforet" userId="45fde381-3aca-4d45-a2b2-e5a0540c17e8" providerId="ADAL" clId="{FA4ABE8B-F2C0-1B44-B3CA-B7F9AE963A4B}" dt="2024-11-29T10:48:31.524" v="513" actId="478"/>
          <ac:picMkLst>
            <pc:docMk/>
            <pc:sldMk cId="1546417482" sldId="2147469614"/>
            <ac:picMk id="36" creationId="{84129F3B-03D5-352C-7D9E-697C95838ED6}"/>
          </ac:picMkLst>
        </pc:picChg>
        <pc:picChg chg="add del mod">
          <ac:chgData name="Kimberly Laforet" userId="45fde381-3aca-4d45-a2b2-e5a0540c17e8" providerId="ADAL" clId="{FA4ABE8B-F2C0-1B44-B3CA-B7F9AE963A4B}" dt="2024-11-29T10:49:36.373" v="517" actId="478"/>
          <ac:picMkLst>
            <pc:docMk/>
            <pc:sldMk cId="1546417482" sldId="2147469614"/>
            <ac:picMk id="38" creationId="{63C09CC7-AC6F-A217-E00C-5C7EB7F05F6E}"/>
          </ac:picMkLst>
        </pc:picChg>
        <pc:picChg chg="add del mod">
          <ac:chgData name="Kimberly Laforet" userId="45fde381-3aca-4d45-a2b2-e5a0540c17e8" providerId="ADAL" clId="{FA4ABE8B-F2C0-1B44-B3CA-B7F9AE963A4B}" dt="2024-11-29T10:50:36.208" v="521" actId="478"/>
          <ac:picMkLst>
            <pc:docMk/>
            <pc:sldMk cId="1546417482" sldId="2147469614"/>
            <ac:picMk id="40" creationId="{82FA1B1E-E47E-2CC6-2FD1-B9343E3AB953}"/>
          </ac:picMkLst>
        </pc:picChg>
        <pc:picChg chg="mod modCrop">
          <ac:chgData name="Kimberly Laforet" userId="45fde381-3aca-4d45-a2b2-e5a0540c17e8" providerId="ADAL" clId="{FA4ABE8B-F2C0-1B44-B3CA-B7F9AE963A4B}" dt="2024-11-29T10:51:10.328" v="525" actId="1076"/>
          <ac:picMkLst>
            <pc:docMk/>
            <pc:sldMk cId="1546417482" sldId="2147469614"/>
            <ac:picMk id="48" creationId="{00000000-0000-0000-0000-000000000000}"/>
          </ac:picMkLst>
        </pc:picChg>
        <pc:picChg chg="del">
          <ac:chgData name="Kimberly Laforet" userId="45fde381-3aca-4d45-a2b2-e5a0540c17e8" providerId="ADAL" clId="{FA4ABE8B-F2C0-1B44-B3CA-B7F9AE963A4B}" dt="2024-11-29T09:19:31.742" v="48" actId="478"/>
          <ac:picMkLst>
            <pc:docMk/>
            <pc:sldMk cId="1546417482" sldId="2147469614"/>
            <ac:picMk id="52" creationId="{761CBFE4-8F91-4EC8-A2AD-3A2225647055}"/>
          </ac:picMkLst>
        </pc:picChg>
        <pc:cxnChg chg="add mod">
          <ac:chgData name="Kimberly Laforet" userId="45fde381-3aca-4d45-a2b2-e5a0540c17e8" providerId="ADAL" clId="{FA4ABE8B-F2C0-1B44-B3CA-B7F9AE963A4B}" dt="2024-11-29T09:32:49.339" v="259"/>
          <ac:cxnSpMkLst>
            <pc:docMk/>
            <pc:sldMk cId="1546417482" sldId="2147469614"/>
            <ac:cxnSpMk id="21" creationId="{54DFFDBB-7A3B-97E8-1665-798150DA5834}"/>
          </ac:cxnSpMkLst>
        </pc:cxnChg>
      </pc:sldChg>
      <pc:sldChg chg="addSp delSp modSp mod">
        <pc:chgData name="Kimberly Laforet" userId="45fde381-3aca-4d45-a2b2-e5a0540c17e8" providerId="ADAL" clId="{FA4ABE8B-F2C0-1B44-B3CA-B7F9AE963A4B}" dt="2024-11-29T11:32:41.679" v="909" actId="207"/>
        <pc:sldMkLst>
          <pc:docMk/>
          <pc:sldMk cId="1300430040" sldId="2147469634"/>
        </pc:sldMkLst>
        <pc:spChg chg="mod">
          <ac:chgData name="Kimberly Laforet" userId="45fde381-3aca-4d45-a2b2-e5a0540c17e8" providerId="ADAL" clId="{FA4ABE8B-F2C0-1B44-B3CA-B7F9AE963A4B}" dt="2024-11-29T09:53:09.753" v="419" actId="1076"/>
          <ac:spMkLst>
            <pc:docMk/>
            <pc:sldMk cId="1300430040" sldId="2147469634"/>
            <ac:spMk id="5" creationId="{A7E67608-C6AC-E907-4AD5-4AD6BE38933A}"/>
          </ac:spMkLst>
        </pc:spChg>
        <pc:spChg chg="del">
          <ac:chgData name="Kimberly Laforet" userId="45fde381-3aca-4d45-a2b2-e5a0540c17e8" providerId="ADAL" clId="{FA4ABE8B-F2C0-1B44-B3CA-B7F9AE963A4B}" dt="2024-11-29T11:24:44.881" v="796" actId="478"/>
          <ac:spMkLst>
            <pc:docMk/>
            <pc:sldMk cId="1300430040" sldId="2147469634"/>
            <ac:spMk id="6" creationId="{C2B72547-3DB6-44A9-1B43-A3E4047D7763}"/>
          </ac:spMkLst>
        </pc:spChg>
        <pc:spChg chg="add del">
          <ac:chgData name="Kimberly Laforet" userId="45fde381-3aca-4d45-a2b2-e5a0540c17e8" providerId="ADAL" clId="{FA4ABE8B-F2C0-1B44-B3CA-B7F9AE963A4B}" dt="2024-11-29T11:24:47.513" v="797" actId="478"/>
          <ac:spMkLst>
            <pc:docMk/>
            <pc:sldMk cId="1300430040" sldId="2147469634"/>
            <ac:spMk id="8" creationId="{9D5E95E4-B01A-D822-54A3-2B6F504957E1}"/>
          </ac:spMkLst>
        </pc:spChg>
        <pc:spChg chg="del mod">
          <ac:chgData name="Kimberly Laforet" userId="45fde381-3aca-4d45-a2b2-e5a0540c17e8" providerId="ADAL" clId="{FA4ABE8B-F2C0-1B44-B3CA-B7F9AE963A4B}" dt="2024-11-29T11:24:50.374" v="798" actId="478"/>
          <ac:spMkLst>
            <pc:docMk/>
            <pc:sldMk cId="1300430040" sldId="2147469634"/>
            <ac:spMk id="10" creationId="{E2CA477A-8897-CEEC-BF21-938647D2297C}"/>
          </ac:spMkLst>
        </pc:spChg>
        <pc:spChg chg="del">
          <ac:chgData name="Kimberly Laforet" userId="45fde381-3aca-4d45-a2b2-e5a0540c17e8" providerId="ADAL" clId="{FA4ABE8B-F2C0-1B44-B3CA-B7F9AE963A4B}" dt="2024-11-29T11:24:52.273" v="799" actId="478"/>
          <ac:spMkLst>
            <pc:docMk/>
            <pc:sldMk cId="1300430040" sldId="2147469634"/>
            <ac:spMk id="12" creationId="{7FE571DA-0E5F-929B-F665-EF79937869AE}"/>
          </ac:spMkLst>
        </pc:spChg>
        <pc:spChg chg="del">
          <ac:chgData name="Kimberly Laforet" userId="45fde381-3aca-4d45-a2b2-e5a0540c17e8" providerId="ADAL" clId="{FA4ABE8B-F2C0-1B44-B3CA-B7F9AE963A4B}" dt="2024-11-29T11:24:54.748" v="800" actId="478"/>
          <ac:spMkLst>
            <pc:docMk/>
            <pc:sldMk cId="1300430040" sldId="2147469634"/>
            <ac:spMk id="13" creationId="{7B8269C7-AB07-BA39-4AA3-78A24E912FB8}"/>
          </ac:spMkLst>
        </pc:spChg>
        <pc:spChg chg="mod">
          <ac:chgData name="Kimberly Laforet" userId="45fde381-3aca-4d45-a2b2-e5a0540c17e8" providerId="ADAL" clId="{FA4ABE8B-F2C0-1B44-B3CA-B7F9AE963A4B}" dt="2024-11-29T11:29:43.162" v="870" actId="207"/>
          <ac:spMkLst>
            <pc:docMk/>
            <pc:sldMk cId="1300430040" sldId="2147469634"/>
            <ac:spMk id="22" creationId="{446CEB86-3F34-A770-58D1-D6E2E95C3602}"/>
          </ac:spMkLst>
        </pc:spChg>
        <pc:spChg chg="mod">
          <ac:chgData name="Kimberly Laforet" userId="45fde381-3aca-4d45-a2b2-e5a0540c17e8" providerId="ADAL" clId="{FA4ABE8B-F2C0-1B44-B3CA-B7F9AE963A4B}" dt="2024-11-29T11:32:41.679" v="909" actId="207"/>
          <ac:spMkLst>
            <pc:docMk/>
            <pc:sldMk cId="1300430040" sldId="2147469634"/>
            <ac:spMk id="23" creationId="{06F755F2-51C1-B61E-76B0-13034D2A30B1}"/>
          </ac:spMkLst>
        </pc:spChg>
        <pc:spChg chg="mod">
          <ac:chgData name="Kimberly Laforet" userId="45fde381-3aca-4d45-a2b2-e5a0540c17e8" providerId="ADAL" clId="{FA4ABE8B-F2C0-1B44-B3CA-B7F9AE963A4B}" dt="2024-11-29T11:32:19.899" v="905" actId="207"/>
          <ac:spMkLst>
            <pc:docMk/>
            <pc:sldMk cId="1300430040" sldId="2147469634"/>
            <ac:spMk id="24" creationId="{DDD9C09A-A95A-13B9-3870-DB359568092B}"/>
          </ac:spMkLst>
        </pc:spChg>
        <pc:spChg chg="add del mod">
          <ac:chgData name="Kimberly Laforet" userId="45fde381-3aca-4d45-a2b2-e5a0540c17e8" providerId="ADAL" clId="{FA4ABE8B-F2C0-1B44-B3CA-B7F9AE963A4B}" dt="2024-11-29T11:28:05.153" v="859" actId="478"/>
          <ac:spMkLst>
            <pc:docMk/>
            <pc:sldMk cId="1300430040" sldId="2147469634"/>
            <ac:spMk id="30" creationId="{4568CD91-496B-C2BB-8EAD-F8FE0980D70B}"/>
          </ac:spMkLst>
        </pc:spChg>
        <pc:spChg chg="mod">
          <ac:chgData name="Kimberly Laforet" userId="45fde381-3aca-4d45-a2b2-e5a0540c17e8" providerId="ADAL" clId="{FA4ABE8B-F2C0-1B44-B3CA-B7F9AE963A4B}" dt="2024-11-29T11:29:31.495" v="868" actId="207"/>
          <ac:spMkLst>
            <pc:docMk/>
            <pc:sldMk cId="1300430040" sldId="2147469634"/>
            <ac:spMk id="34" creationId="{750E4222-39C8-A911-F8FE-8498FD5FCD2D}"/>
          </ac:spMkLst>
        </pc:spChg>
        <pc:spChg chg="mod">
          <ac:chgData name="Kimberly Laforet" userId="45fde381-3aca-4d45-a2b2-e5a0540c17e8" providerId="ADAL" clId="{FA4ABE8B-F2C0-1B44-B3CA-B7F9AE963A4B}" dt="2024-11-29T11:32:33.248" v="907" actId="207"/>
          <ac:spMkLst>
            <pc:docMk/>
            <pc:sldMk cId="1300430040" sldId="2147469634"/>
            <ac:spMk id="37" creationId="{4A761C26-B6C2-4C7F-E224-D0C29855BA59}"/>
          </ac:spMkLst>
        </pc:spChg>
        <pc:spChg chg="mod">
          <ac:chgData name="Kimberly Laforet" userId="45fde381-3aca-4d45-a2b2-e5a0540c17e8" providerId="ADAL" clId="{FA4ABE8B-F2C0-1B44-B3CA-B7F9AE963A4B}" dt="2024-11-29T11:32:38.052" v="908" actId="207"/>
          <ac:spMkLst>
            <pc:docMk/>
            <pc:sldMk cId="1300430040" sldId="2147469634"/>
            <ac:spMk id="38" creationId="{807E8EA6-8EBA-AED1-E433-C64F0526747C}"/>
          </ac:spMkLst>
        </pc:spChg>
        <pc:picChg chg="del">
          <ac:chgData name="Kimberly Laforet" userId="45fde381-3aca-4d45-a2b2-e5a0540c17e8" providerId="ADAL" clId="{FA4ABE8B-F2C0-1B44-B3CA-B7F9AE963A4B}" dt="2024-11-29T09:51:37.353" v="401" actId="478"/>
          <ac:picMkLst>
            <pc:docMk/>
            <pc:sldMk cId="1300430040" sldId="2147469634"/>
            <ac:picMk id="3" creationId="{18AB7748-C769-1232-7B7C-04C0E8465943}"/>
          </ac:picMkLst>
        </pc:picChg>
        <pc:picChg chg="del">
          <ac:chgData name="Kimberly Laforet" userId="45fde381-3aca-4d45-a2b2-e5a0540c17e8" providerId="ADAL" clId="{FA4ABE8B-F2C0-1B44-B3CA-B7F9AE963A4B}" dt="2024-11-29T09:51:58.670" v="404" actId="478"/>
          <ac:picMkLst>
            <pc:docMk/>
            <pc:sldMk cId="1300430040" sldId="2147469634"/>
            <ac:picMk id="7" creationId="{4FC0ACC3-53A4-31E7-48DB-B7F2D8AE99A6}"/>
          </ac:picMkLst>
        </pc:picChg>
        <pc:picChg chg="del">
          <ac:chgData name="Kimberly Laforet" userId="45fde381-3aca-4d45-a2b2-e5a0540c17e8" providerId="ADAL" clId="{FA4ABE8B-F2C0-1B44-B3CA-B7F9AE963A4B}" dt="2024-11-29T09:52:30.362" v="410" actId="478"/>
          <ac:picMkLst>
            <pc:docMk/>
            <pc:sldMk cId="1300430040" sldId="2147469634"/>
            <ac:picMk id="9" creationId="{57153D2C-F89F-E471-3456-8C6239C2D241}"/>
          </ac:picMkLst>
        </pc:picChg>
        <pc:picChg chg="del">
          <ac:chgData name="Kimberly Laforet" userId="45fde381-3aca-4d45-a2b2-e5a0540c17e8" providerId="ADAL" clId="{FA4ABE8B-F2C0-1B44-B3CA-B7F9AE963A4B}" dt="2024-11-29T09:52:39.834" v="413" actId="478"/>
          <ac:picMkLst>
            <pc:docMk/>
            <pc:sldMk cId="1300430040" sldId="2147469634"/>
            <ac:picMk id="11" creationId="{468F6194-83BB-67F3-562C-D5A6BD62D55C}"/>
          </ac:picMkLst>
        </pc:picChg>
        <pc:picChg chg="add mod">
          <ac:chgData name="Kimberly Laforet" userId="45fde381-3aca-4d45-a2b2-e5a0540c17e8" providerId="ADAL" clId="{FA4ABE8B-F2C0-1B44-B3CA-B7F9AE963A4B}" dt="2024-11-29T11:31:54.600" v="893" actId="1076"/>
          <ac:picMkLst>
            <pc:docMk/>
            <pc:sldMk cId="1300430040" sldId="2147469634"/>
            <ac:picMk id="14" creationId="{DA347334-D935-A80E-70CA-8890F4FFB020}"/>
          </ac:picMkLst>
        </pc:picChg>
        <pc:picChg chg="add mod">
          <ac:chgData name="Kimberly Laforet" userId="45fde381-3aca-4d45-a2b2-e5a0540c17e8" providerId="ADAL" clId="{FA4ABE8B-F2C0-1B44-B3CA-B7F9AE963A4B}" dt="2024-11-29T09:52:02.671" v="406" actId="1076"/>
          <ac:picMkLst>
            <pc:docMk/>
            <pc:sldMk cId="1300430040" sldId="2147469634"/>
            <ac:picMk id="16" creationId="{618A9FAA-F1EC-C96F-2554-9A2F6C2B5FD6}"/>
          </ac:picMkLst>
        </pc:picChg>
        <pc:picChg chg="add mod">
          <ac:chgData name="Kimberly Laforet" userId="45fde381-3aca-4d45-a2b2-e5a0540c17e8" providerId="ADAL" clId="{FA4ABE8B-F2C0-1B44-B3CA-B7F9AE963A4B}" dt="2024-11-29T09:52:25.628" v="408"/>
          <ac:picMkLst>
            <pc:docMk/>
            <pc:sldMk cId="1300430040" sldId="2147469634"/>
            <ac:picMk id="17" creationId="{634577BF-B48C-82A5-E021-13DDCA5C6B72}"/>
          </ac:picMkLst>
        </pc:picChg>
        <pc:picChg chg="add mod">
          <ac:chgData name="Kimberly Laforet" userId="45fde381-3aca-4d45-a2b2-e5a0540c17e8" providerId="ADAL" clId="{FA4ABE8B-F2C0-1B44-B3CA-B7F9AE963A4B}" dt="2024-11-29T09:52:35.888" v="412" actId="1076"/>
          <ac:picMkLst>
            <pc:docMk/>
            <pc:sldMk cId="1300430040" sldId="2147469634"/>
            <ac:picMk id="18" creationId="{BFCEACF3-65C5-A61D-2125-7929FF497422}"/>
          </ac:picMkLst>
        </pc:picChg>
        <pc:picChg chg="del">
          <ac:chgData name="Kimberly Laforet" userId="45fde381-3aca-4d45-a2b2-e5a0540c17e8" providerId="ADAL" clId="{FA4ABE8B-F2C0-1B44-B3CA-B7F9AE963A4B}" dt="2024-11-29T09:53:19.231" v="421" actId="478"/>
          <ac:picMkLst>
            <pc:docMk/>
            <pc:sldMk cId="1300430040" sldId="2147469634"/>
            <ac:picMk id="19" creationId="{E4484A86-6725-5665-9D22-9096DD7C2037}"/>
          </ac:picMkLst>
        </pc:picChg>
        <pc:picChg chg="add mod">
          <ac:chgData name="Kimberly Laforet" userId="45fde381-3aca-4d45-a2b2-e5a0540c17e8" providerId="ADAL" clId="{FA4ABE8B-F2C0-1B44-B3CA-B7F9AE963A4B}" dt="2024-11-29T09:53:04.401" v="418" actId="1076"/>
          <ac:picMkLst>
            <pc:docMk/>
            <pc:sldMk cId="1300430040" sldId="2147469634"/>
            <ac:picMk id="20" creationId="{33943590-2896-8107-0337-ADCA9F8AD654}"/>
          </ac:picMkLst>
        </pc:picChg>
        <pc:picChg chg="add mod">
          <ac:chgData name="Kimberly Laforet" userId="45fde381-3aca-4d45-a2b2-e5a0540c17e8" providerId="ADAL" clId="{FA4ABE8B-F2C0-1B44-B3CA-B7F9AE963A4B}" dt="2024-11-29T09:53:56.717" v="423" actId="1076"/>
          <ac:picMkLst>
            <pc:docMk/>
            <pc:sldMk cId="1300430040" sldId="2147469634"/>
            <ac:picMk id="21" creationId="{AF5499E8-B799-53B1-B453-2E202EAE7910}"/>
          </ac:picMkLst>
        </pc:picChg>
        <pc:picChg chg="add mod">
          <ac:chgData name="Kimberly Laforet" userId="45fde381-3aca-4d45-a2b2-e5a0540c17e8" providerId="ADAL" clId="{FA4ABE8B-F2C0-1B44-B3CA-B7F9AE963A4B}" dt="2024-11-29T09:54:41.230" v="426" actId="1076"/>
          <ac:picMkLst>
            <pc:docMk/>
            <pc:sldMk cId="1300430040" sldId="2147469634"/>
            <ac:picMk id="25" creationId="{1CEE0681-ECAB-03C6-AAC9-CB973A0DE4A3}"/>
          </ac:picMkLst>
        </pc:picChg>
        <pc:picChg chg="add mod">
          <ac:chgData name="Kimberly Laforet" userId="45fde381-3aca-4d45-a2b2-e5a0540c17e8" providerId="ADAL" clId="{FA4ABE8B-F2C0-1B44-B3CA-B7F9AE963A4B}" dt="2024-11-29T11:32:03.800" v="903" actId="1038"/>
          <ac:picMkLst>
            <pc:docMk/>
            <pc:sldMk cId="1300430040" sldId="2147469634"/>
            <ac:picMk id="26" creationId="{18BD30F8-6E9A-C0B6-7F14-0C6CE202B08D}"/>
          </ac:picMkLst>
        </pc:picChg>
        <pc:picChg chg="add mod">
          <ac:chgData name="Kimberly Laforet" userId="45fde381-3aca-4d45-a2b2-e5a0540c17e8" providerId="ADAL" clId="{FA4ABE8B-F2C0-1B44-B3CA-B7F9AE963A4B}" dt="2024-11-29T11:30:40.468" v="880" actId="167"/>
          <ac:picMkLst>
            <pc:docMk/>
            <pc:sldMk cId="1300430040" sldId="2147469634"/>
            <ac:picMk id="27" creationId="{BB4401F1-D453-C965-2DE3-4CE271A50346}"/>
          </ac:picMkLst>
        </pc:picChg>
        <pc:picChg chg="add mod">
          <ac:chgData name="Kimberly Laforet" userId="45fde381-3aca-4d45-a2b2-e5a0540c17e8" providerId="ADAL" clId="{FA4ABE8B-F2C0-1B44-B3CA-B7F9AE963A4B}" dt="2024-11-29T11:27:28.702" v="857" actId="1076"/>
          <ac:picMkLst>
            <pc:docMk/>
            <pc:sldMk cId="1300430040" sldId="2147469634"/>
            <ac:picMk id="28" creationId="{2E220B4F-75ED-276B-C64C-481E94F47EA7}"/>
          </ac:picMkLst>
        </pc:picChg>
        <pc:picChg chg="add mod">
          <ac:chgData name="Kimberly Laforet" userId="45fde381-3aca-4d45-a2b2-e5a0540c17e8" providerId="ADAL" clId="{FA4ABE8B-F2C0-1B44-B3CA-B7F9AE963A4B}" dt="2024-11-29T11:27:28.702" v="857" actId="1076"/>
          <ac:picMkLst>
            <pc:docMk/>
            <pc:sldMk cId="1300430040" sldId="2147469634"/>
            <ac:picMk id="29" creationId="{3CC803BF-776B-0976-36DA-8756DEB6F0C0}"/>
          </ac:picMkLst>
        </pc:picChg>
        <pc:picChg chg="add mod">
          <ac:chgData name="Kimberly Laforet" userId="45fde381-3aca-4d45-a2b2-e5a0540c17e8" providerId="ADAL" clId="{FA4ABE8B-F2C0-1B44-B3CA-B7F9AE963A4B}" dt="2024-11-29T11:28:09.653" v="860" actId="1076"/>
          <ac:picMkLst>
            <pc:docMk/>
            <pc:sldMk cId="1300430040" sldId="2147469634"/>
            <ac:picMk id="31" creationId="{F2E08DF4-36C8-1FC0-AD9B-BD4630E0A9D8}"/>
          </ac:picMkLst>
        </pc:picChg>
        <pc:picChg chg="add mod">
          <ac:chgData name="Kimberly Laforet" userId="45fde381-3aca-4d45-a2b2-e5a0540c17e8" providerId="ADAL" clId="{FA4ABE8B-F2C0-1B44-B3CA-B7F9AE963A4B}" dt="2024-11-29T11:31:13.491" v="886" actId="1076"/>
          <ac:picMkLst>
            <pc:docMk/>
            <pc:sldMk cId="1300430040" sldId="2147469634"/>
            <ac:picMk id="32" creationId="{22985262-9339-4394-E4A9-687FDE2157CB}"/>
          </ac:picMkLst>
        </pc:picChg>
        <pc:picChg chg="add mod">
          <ac:chgData name="Kimberly Laforet" userId="45fde381-3aca-4d45-a2b2-e5a0540c17e8" providerId="ADAL" clId="{FA4ABE8B-F2C0-1B44-B3CA-B7F9AE963A4B}" dt="2024-11-29T11:30:51.273" v="882" actId="1076"/>
          <ac:picMkLst>
            <pc:docMk/>
            <pc:sldMk cId="1300430040" sldId="2147469634"/>
            <ac:picMk id="33" creationId="{D79B2A83-F163-4813-D405-9B993EDCE3E2}"/>
          </ac:picMkLst>
        </pc:picChg>
        <pc:picChg chg="add mod">
          <ac:chgData name="Kimberly Laforet" userId="45fde381-3aca-4d45-a2b2-e5a0540c17e8" providerId="ADAL" clId="{FA4ABE8B-F2C0-1B44-B3CA-B7F9AE963A4B}" dt="2024-11-29T11:30:51.273" v="882" actId="1076"/>
          <ac:picMkLst>
            <pc:docMk/>
            <pc:sldMk cId="1300430040" sldId="2147469634"/>
            <ac:picMk id="35" creationId="{47BA4F43-D971-D7E0-BF0C-5AFD168227B2}"/>
          </ac:picMkLst>
        </pc:picChg>
        <pc:picChg chg="add mod">
          <ac:chgData name="Kimberly Laforet" userId="45fde381-3aca-4d45-a2b2-e5a0540c17e8" providerId="ADAL" clId="{FA4ABE8B-F2C0-1B44-B3CA-B7F9AE963A4B}" dt="2024-11-29T11:31:04.178" v="884" actId="1076"/>
          <ac:picMkLst>
            <pc:docMk/>
            <pc:sldMk cId="1300430040" sldId="2147469634"/>
            <ac:picMk id="36" creationId="{1FACA6CE-9FAE-C6C0-200D-71E900EB8332}"/>
          </ac:picMkLst>
        </pc:picChg>
        <pc:picChg chg="add mod">
          <ac:chgData name="Kimberly Laforet" userId="45fde381-3aca-4d45-a2b2-e5a0540c17e8" providerId="ADAL" clId="{FA4ABE8B-F2C0-1B44-B3CA-B7F9AE963A4B}" dt="2024-11-29T11:31:04.178" v="884" actId="1076"/>
          <ac:picMkLst>
            <pc:docMk/>
            <pc:sldMk cId="1300430040" sldId="2147469634"/>
            <ac:picMk id="39" creationId="{7B523037-8968-6CC7-E706-31BCF5A602EE}"/>
          </ac:picMkLst>
        </pc:picChg>
        <pc:picChg chg="add del mod">
          <ac:chgData name="Kimberly Laforet" userId="45fde381-3aca-4d45-a2b2-e5a0540c17e8" providerId="ADAL" clId="{FA4ABE8B-F2C0-1B44-B3CA-B7F9AE963A4B}" dt="2024-11-29T11:31:44.639" v="892" actId="478"/>
          <ac:picMkLst>
            <pc:docMk/>
            <pc:sldMk cId="1300430040" sldId="2147469634"/>
            <ac:picMk id="40" creationId="{5715F3ED-327A-A361-E6C1-F185F9B43279}"/>
          </ac:picMkLst>
        </pc:picChg>
        <pc:picChg chg="add mod">
          <ac:chgData name="Kimberly Laforet" userId="45fde381-3aca-4d45-a2b2-e5a0540c17e8" providerId="ADAL" clId="{FA4ABE8B-F2C0-1B44-B3CA-B7F9AE963A4B}" dt="2024-11-29T11:31:43.163" v="891" actId="167"/>
          <ac:picMkLst>
            <pc:docMk/>
            <pc:sldMk cId="1300430040" sldId="2147469634"/>
            <ac:picMk id="41" creationId="{B42565B7-34C9-80F6-5DDA-F22177CF7B8A}"/>
          </ac:picMkLst>
        </pc:picChg>
        <pc:picChg chg="add mod">
          <ac:chgData name="Kimberly Laforet" userId="45fde381-3aca-4d45-a2b2-e5a0540c17e8" providerId="ADAL" clId="{FA4ABE8B-F2C0-1B44-B3CA-B7F9AE963A4B}" dt="2024-11-29T11:31:37.648" v="890" actId="167"/>
          <ac:picMkLst>
            <pc:docMk/>
            <pc:sldMk cId="1300430040" sldId="2147469634"/>
            <ac:picMk id="42" creationId="{78C8E462-D055-7183-37C5-7FB4CE55F158}"/>
          </ac:picMkLst>
        </pc:picChg>
        <pc:picChg chg="del">
          <ac:chgData name="Kimberly Laforet" userId="45fde381-3aca-4d45-a2b2-e5a0540c17e8" providerId="ADAL" clId="{FA4ABE8B-F2C0-1B44-B3CA-B7F9AE963A4B}" dt="2024-11-29T09:54:02.120" v="424" actId="478"/>
          <ac:picMkLst>
            <pc:docMk/>
            <pc:sldMk cId="1300430040" sldId="2147469634"/>
            <ac:picMk id="43" creationId="{1CC06024-53A5-C226-0ED7-0E7837B72015}"/>
          </ac:picMkLst>
        </pc:picChg>
      </pc:sldChg>
      <pc:sldChg chg="addSp delSp modSp mod">
        <pc:chgData name="Kimberly Laforet" userId="45fde381-3aca-4d45-a2b2-e5a0540c17e8" providerId="ADAL" clId="{FA4ABE8B-F2C0-1B44-B3CA-B7F9AE963A4B}" dt="2024-11-29T11:03:25.639" v="795" actId="1035"/>
        <pc:sldMkLst>
          <pc:docMk/>
          <pc:sldMk cId="1858857688" sldId="2147469755"/>
        </pc:sldMkLst>
        <pc:spChg chg="add del mod">
          <ac:chgData name="Kimberly Laforet" userId="45fde381-3aca-4d45-a2b2-e5a0540c17e8" providerId="ADAL" clId="{FA4ABE8B-F2C0-1B44-B3CA-B7F9AE963A4B}" dt="2024-11-29T11:02:41.984" v="764" actId="478"/>
          <ac:spMkLst>
            <pc:docMk/>
            <pc:sldMk cId="1858857688" sldId="2147469755"/>
            <ac:spMk id="3" creationId="{5A2E7541-5E1C-7942-5D4D-1BF1049E28C8}"/>
          </ac:spMkLst>
        </pc:spChg>
        <pc:spChg chg="add del mod">
          <ac:chgData name="Kimberly Laforet" userId="45fde381-3aca-4d45-a2b2-e5a0540c17e8" providerId="ADAL" clId="{FA4ABE8B-F2C0-1B44-B3CA-B7F9AE963A4B}" dt="2024-11-29T11:02:41.984" v="764" actId="478"/>
          <ac:spMkLst>
            <pc:docMk/>
            <pc:sldMk cId="1858857688" sldId="2147469755"/>
            <ac:spMk id="7" creationId="{84B7AD31-6894-7BEE-1070-26D0110AAAA8}"/>
          </ac:spMkLst>
        </pc:spChg>
        <pc:spChg chg="del mod">
          <ac:chgData name="Kimberly Laforet" userId="45fde381-3aca-4d45-a2b2-e5a0540c17e8" providerId="ADAL" clId="{FA4ABE8B-F2C0-1B44-B3CA-B7F9AE963A4B}" dt="2024-11-29T09:27:48.095" v="137" actId="478"/>
          <ac:spMkLst>
            <pc:docMk/>
            <pc:sldMk cId="1858857688" sldId="2147469755"/>
            <ac:spMk id="9" creationId="{0961C780-0118-B7E1-CD8D-A73A371CC459}"/>
          </ac:spMkLst>
        </pc:spChg>
        <pc:spChg chg="del mod">
          <ac:chgData name="Kimberly Laforet" userId="45fde381-3aca-4d45-a2b2-e5a0540c17e8" providerId="ADAL" clId="{FA4ABE8B-F2C0-1B44-B3CA-B7F9AE963A4B}" dt="2024-11-29T10:52:28.862" v="534" actId="478"/>
          <ac:spMkLst>
            <pc:docMk/>
            <pc:sldMk cId="1858857688" sldId="2147469755"/>
            <ac:spMk id="11" creationId="{71E8091A-93A7-9B05-8A3F-9D5209EC99F3}"/>
          </ac:spMkLst>
        </pc:spChg>
        <pc:spChg chg="add del mod">
          <ac:chgData name="Kimberly Laforet" userId="45fde381-3aca-4d45-a2b2-e5a0540c17e8" providerId="ADAL" clId="{FA4ABE8B-F2C0-1B44-B3CA-B7F9AE963A4B}" dt="2024-11-29T11:02:41.984" v="764" actId="478"/>
          <ac:spMkLst>
            <pc:docMk/>
            <pc:sldMk cId="1858857688" sldId="2147469755"/>
            <ac:spMk id="12" creationId="{59F453C6-B306-DA25-1CDA-A15732F2FE3C}"/>
          </ac:spMkLst>
        </pc:spChg>
        <pc:spChg chg="mod">
          <ac:chgData name="Kimberly Laforet" userId="45fde381-3aca-4d45-a2b2-e5a0540c17e8" providerId="ADAL" clId="{FA4ABE8B-F2C0-1B44-B3CA-B7F9AE963A4B}" dt="2024-11-29T10:51:37.771" v="527" actId="2711"/>
          <ac:spMkLst>
            <pc:docMk/>
            <pc:sldMk cId="1858857688" sldId="2147469755"/>
            <ac:spMk id="13" creationId="{8FFFB951-312F-0018-CB68-0184D1AF2737}"/>
          </ac:spMkLst>
        </pc:spChg>
        <pc:spChg chg="add mod">
          <ac:chgData name="Kimberly Laforet" userId="45fde381-3aca-4d45-a2b2-e5a0540c17e8" providerId="ADAL" clId="{FA4ABE8B-F2C0-1B44-B3CA-B7F9AE963A4B}" dt="2024-11-29T11:02:51.494" v="766" actId="1076"/>
          <ac:spMkLst>
            <pc:docMk/>
            <pc:sldMk cId="1858857688" sldId="2147469755"/>
            <ac:spMk id="16" creationId="{4AF97502-2EC4-FCA8-BD0A-A8C63A969CA6}"/>
          </ac:spMkLst>
        </pc:spChg>
        <pc:spChg chg="add mod">
          <ac:chgData name="Kimberly Laforet" userId="45fde381-3aca-4d45-a2b2-e5a0540c17e8" providerId="ADAL" clId="{FA4ABE8B-F2C0-1B44-B3CA-B7F9AE963A4B}" dt="2024-11-29T11:03:25.639" v="795" actId="1035"/>
          <ac:spMkLst>
            <pc:docMk/>
            <pc:sldMk cId="1858857688" sldId="2147469755"/>
            <ac:spMk id="18" creationId="{8E739DDB-D8E6-16CC-12CC-937B8EBC23AB}"/>
          </ac:spMkLst>
        </pc:spChg>
        <pc:spChg chg="add mod">
          <ac:chgData name="Kimberly Laforet" userId="45fde381-3aca-4d45-a2b2-e5a0540c17e8" providerId="ADAL" clId="{FA4ABE8B-F2C0-1B44-B3CA-B7F9AE963A4B}" dt="2024-11-29T11:03:25.639" v="795" actId="1035"/>
          <ac:spMkLst>
            <pc:docMk/>
            <pc:sldMk cId="1858857688" sldId="2147469755"/>
            <ac:spMk id="20" creationId="{EF56D8EB-D6AF-2A7E-4864-EF18FD12FCE6}"/>
          </ac:spMkLst>
        </pc:spChg>
        <pc:spChg chg="add del mod">
          <ac:chgData name="Kimberly Laforet" userId="45fde381-3aca-4d45-a2b2-e5a0540c17e8" providerId="ADAL" clId="{FA4ABE8B-F2C0-1B44-B3CA-B7F9AE963A4B}" dt="2024-11-29T10:53:15.567" v="544"/>
          <ac:spMkLst>
            <pc:docMk/>
            <pc:sldMk cId="1858857688" sldId="2147469755"/>
            <ac:spMk id="29" creationId="{0E74ADDD-7842-710C-5EF1-FBFAA754B8ED}"/>
          </ac:spMkLst>
        </pc:spChg>
        <pc:spChg chg="add del mod">
          <ac:chgData name="Kimberly Laforet" userId="45fde381-3aca-4d45-a2b2-e5a0540c17e8" providerId="ADAL" clId="{FA4ABE8B-F2C0-1B44-B3CA-B7F9AE963A4B}" dt="2024-11-29T11:02:41.984" v="764" actId="478"/>
          <ac:spMkLst>
            <pc:docMk/>
            <pc:sldMk cId="1858857688" sldId="2147469755"/>
            <ac:spMk id="30" creationId="{D3A820EC-50C6-AF6F-6269-2022065FB0CB}"/>
          </ac:spMkLst>
        </pc:spChg>
        <pc:spChg chg="add del mod">
          <ac:chgData name="Kimberly Laforet" userId="45fde381-3aca-4d45-a2b2-e5a0540c17e8" providerId="ADAL" clId="{FA4ABE8B-F2C0-1B44-B3CA-B7F9AE963A4B}" dt="2024-11-29T11:02:41.984" v="764" actId="478"/>
          <ac:spMkLst>
            <pc:docMk/>
            <pc:sldMk cId="1858857688" sldId="2147469755"/>
            <ac:spMk id="31" creationId="{12A1CFAF-14F0-42A9-E179-47DAE544CA4B}"/>
          </ac:spMkLst>
        </pc:spChg>
        <pc:spChg chg="add mod">
          <ac:chgData name="Kimberly Laforet" userId="45fde381-3aca-4d45-a2b2-e5a0540c17e8" providerId="ADAL" clId="{FA4ABE8B-F2C0-1B44-B3CA-B7F9AE963A4B}" dt="2024-11-29T11:03:10.155" v="768" actId="14100"/>
          <ac:spMkLst>
            <pc:docMk/>
            <pc:sldMk cId="1858857688" sldId="2147469755"/>
            <ac:spMk id="32" creationId="{996CDACE-3C11-0438-C483-E29672F95901}"/>
          </ac:spMkLst>
        </pc:spChg>
        <pc:spChg chg="add mod">
          <ac:chgData name="Kimberly Laforet" userId="45fde381-3aca-4d45-a2b2-e5a0540c17e8" providerId="ADAL" clId="{FA4ABE8B-F2C0-1B44-B3CA-B7F9AE963A4B}" dt="2024-11-29T11:03:10.155" v="768" actId="14100"/>
          <ac:spMkLst>
            <pc:docMk/>
            <pc:sldMk cId="1858857688" sldId="2147469755"/>
            <ac:spMk id="33" creationId="{A71B31D7-7A0A-8F1C-F7A6-AFD8B4486668}"/>
          </ac:spMkLst>
        </pc:spChg>
        <pc:spChg chg="del mod">
          <ac:chgData name="Kimberly Laforet" userId="45fde381-3aca-4d45-a2b2-e5a0540c17e8" providerId="ADAL" clId="{FA4ABE8B-F2C0-1B44-B3CA-B7F9AE963A4B}" dt="2024-11-29T10:52:08.546" v="531" actId="478"/>
          <ac:spMkLst>
            <pc:docMk/>
            <pc:sldMk cId="1858857688" sldId="2147469755"/>
            <ac:spMk id="49" creationId="{9311CD37-8B03-E111-80E8-906417A116AE}"/>
          </ac:spMkLst>
        </pc:spChg>
        <pc:spChg chg="del mod">
          <ac:chgData name="Kimberly Laforet" userId="45fde381-3aca-4d45-a2b2-e5a0540c17e8" providerId="ADAL" clId="{FA4ABE8B-F2C0-1B44-B3CA-B7F9AE963A4B}" dt="2024-11-29T10:54:45.394" v="595" actId="478"/>
          <ac:spMkLst>
            <pc:docMk/>
            <pc:sldMk cId="1858857688" sldId="2147469755"/>
            <ac:spMk id="59" creationId="{EFCB0D00-A66D-D6E0-E0C5-35E544DE0AEE}"/>
          </ac:spMkLst>
        </pc:spChg>
        <pc:spChg chg="del mod">
          <ac:chgData name="Kimberly Laforet" userId="45fde381-3aca-4d45-a2b2-e5a0540c17e8" providerId="ADAL" clId="{FA4ABE8B-F2C0-1B44-B3CA-B7F9AE963A4B}" dt="2024-11-29T10:58:36.831" v="668" actId="478"/>
          <ac:spMkLst>
            <pc:docMk/>
            <pc:sldMk cId="1858857688" sldId="2147469755"/>
            <ac:spMk id="60" creationId="{00E2EA2C-1C5E-D7A0-39AD-A9ED960047D9}"/>
          </ac:spMkLst>
        </pc:spChg>
        <pc:spChg chg="del mod">
          <ac:chgData name="Kimberly Laforet" userId="45fde381-3aca-4d45-a2b2-e5a0540c17e8" providerId="ADAL" clId="{FA4ABE8B-F2C0-1B44-B3CA-B7F9AE963A4B}" dt="2024-11-29T09:27:15.019" v="126" actId="478"/>
          <ac:spMkLst>
            <pc:docMk/>
            <pc:sldMk cId="1858857688" sldId="2147469755"/>
            <ac:spMk id="62" creationId="{4D88A5D8-0FD0-7B59-F0F8-A413BD445F5A}"/>
          </ac:spMkLst>
        </pc:spChg>
        <pc:grpChg chg="del mod">
          <ac:chgData name="Kimberly Laforet" userId="45fde381-3aca-4d45-a2b2-e5a0540c17e8" providerId="ADAL" clId="{FA4ABE8B-F2C0-1B44-B3CA-B7F9AE963A4B}" dt="2024-11-29T11:02:41.984" v="764" actId="478"/>
          <ac:grpSpMkLst>
            <pc:docMk/>
            <pc:sldMk cId="1858857688" sldId="2147469755"/>
            <ac:grpSpMk id="53" creationId="{BF03B8CC-607E-0135-8103-79D704A1A327}"/>
          </ac:grpSpMkLst>
        </pc:grpChg>
        <pc:grpChg chg="del mod">
          <ac:chgData name="Kimberly Laforet" userId="45fde381-3aca-4d45-a2b2-e5a0540c17e8" providerId="ADAL" clId="{FA4ABE8B-F2C0-1B44-B3CA-B7F9AE963A4B}" dt="2024-11-29T11:02:41.984" v="764" actId="478"/>
          <ac:grpSpMkLst>
            <pc:docMk/>
            <pc:sldMk cId="1858857688" sldId="2147469755"/>
            <ac:grpSpMk id="56" creationId="{10146EDD-9B95-6C3B-C85E-361E0332C4DA}"/>
          </ac:grpSpMkLst>
        </pc:grpChg>
        <pc:picChg chg="del">
          <ac:chgData name="Kimberly Laforet" userId="45fde381-3aca-4d45-a2b2-e5a0540c17e8" providerId="ADAL" clId="{FA4ABE8B-F2C0-1B44-B3CA-B7F9AE963A4B}" dt="2024-11-29T09:28:04.112" v="165" actId="478"/>
          <ac:picMkLst>
            <pc:docMk/>
            <pc:sldMk cId="1858857688" sldId="2147469755"/>
            <ac:picMk id="10" creationId="{30E209B3-A7DF-2FCA-36CD-4A1EEF7BD64C}"/>
          </ac:picMkLst>
        </pc:picChg>
        <pc:picChg chg="del">
          <ac:chgData name="Kimberly Laforet" userId="45fde381-3aca-4d45-a2b2-e5a0540c17e8" providerId="ADAL" clId="{FA4ABE8B-F2C0-1B44-B3CA-B7F9AE963A4B}" dt="2024-11-29T09:33:07.291" v="262" actId="478"/>
          <ac:picMkLst>
            <pc:docMk/>
            <pc:sldMk cId="1858857688" sldId="2147469755"/>
            <ac:picMk id="14" creationId="{944B3423-3E5B-5683-34D1-A3527632B0F9}"/>
          </ac:picMkLst>
        </pc:picChg>
        <pc:picChg chg="add del mod">
          <ac:chgData name="Kimberly Laforet" userId="45fde381-3aca-4d45-a2b2-e5a0540c17e8" providerId="ADAL" clId="{FA4ABE8B-F2C0-1B44-B3CA-B7F9AE963A4B}" dt="2024-11-29T11:02:41.984" v="764" actId="478"/>
          <ac:picMkLst>
            <pc:docMk/>
            <pc:sldMk cId="1858857688" sldId="2147469755"/>
            <ac:picMk id="21" creationId="{BB19DC56-BF36-A0BB-89C1-B0E1F1E097E2}"/>
          </ac:picMkLst>
        </pc:picChg>
        <pc:picChg chg="add mod">
          <ac:chgData name="Kimberly Laforet" userId="45fde381-3aca-4d45-a2b2-e5a0540c17e8" providerId="ADAL" clId="{FA4ABE8B-F2C0-1B44-B3CA-B7F9AE963A4B}" dt="2024-11-29T11:02:51.494" v="766" actId="1076"/>
          <ac:picMkLst>
            <pc:docMk/>
            <pc:sldMk cId="1858857688" sldId="2147469755"/>
            <ac:picMk id="22" creationId="{4F2083FA-ED52-37A5-350F-54C8A09D5CE5}"/>
          </ac:picMkLst>
        </pc:picChg>
        <pc:picChg chg="add del mod">
          <ac:chgData name="Kimberly Laforet" userId="45fde381-3aca-4d45-a2b2-e5a0540c17e8" providerId="ADAL" clId="{FA4ABE8B-F2C0-1B44-B3CA-B7F9AE963A4B}" dt="2024-11-29T11:02:41.984" v="764" actId="478"/>
          <ac:picMkLst>
            <pc:docMk/>
            <pc:sldMk cId="1858857688" sldId="2147469755"/>
            <ac:picMk id="23" creationId="{1559BE85-1820-DB54-991C-33B1BDAC4F26}"/>
          </ac:picMkLst>
        </pc:picChg>
        <pc:picChg chg="add del mod">
          <ac:chgData name="Kimberly Laforet" userId="45fde381-3aca-4d45-a2b2-e5a0540c17e8" providerId="ADAL" clId="{FA4ABE8B-F2C0-1B44-B3CA-B7F9AE963A4B}" dt="2024-11-29T11:02:41.984" v="764" actId="478"/>
          <ac:picMkLst>
            <pc:docMk/>
            <pc:sldMk cId="1858857688" sldId="2147469755"/>
            <ac:picMk id="24" creationId="{22D00DDE-EB27-1DE7-4AAB-579457BD891E}"/>
          </ac:picMkLst>
        </pc:picChg>
        <pc:picChg chg="add mod">
          <ac:chgData name="Kimberly Laforet" userId="45fde381-3aca-4d45-a2b2-e5a0540c17e8" providerId="ADAL" clId="{FA4ABE8B-F2C0-1B44-B3CA-B7F9AE963A4B}" dt="2024-11-29T11:03:25.639" v="795" actId="1035"/>
          <ac:picMkLst>
            <pc:docMk/>
            <pc:sldMk cId="1858857688" sldId="2147469755"/>
            <ac:picMk id="25" creationId="{06F61C1C-DF21-B1AD-88F6-C86D63055C41}"/>
          </ac:picMkLst>
        </pc:picChg>
        <pc:picChg chg="add del mod">
          <ac:chgData name="Kimberly Laforet" userId="45fde381-3aca-4d45-a2b2-e5a0540c17e8" providerId="ADAL" clId="{FA4ABE8B-F2C0-1B44-B3CA-B7F9AE963A4B}" dt="2024-11-29T09:47:06.446" v="384" actId="478"/>
          <ac:picMkLst>
            <pc:docMk/>
            <pc:sldMk cId="1858857688" sldId="2147469755"/>
            <ac:picMk id="26" creationId="{DAE670CF-D259-CF2D-14F5-02D0D28C7305}"/>
          </ac:picMkLst>
        </pc:picChg>
        <pc:picChg chg="add mod">
          <ac:chgData name="Kimberly Laforet" userId="45fde381-3aca-4d45-a2b2-e5a0540c17e8" providerId="ADAL" clId="{FA4ABE8B-F2C0-1B44-B3CA-B7F9AE963A4B}" dt="2024-11-29T09:47:50.998" v="387" actId="1076"/>
          <ac:picMkLst>
            <pc:docMk/>
            <pc:sldMk cId="1858857688" sldId="2147469755"/>
            <ac:picMk id="28" creationId="{DD10219F-00C2-7395-2EC1-3F51315813C3}"/>
          </ac:picMkLst>
        </pc:picChg>
        <pc:picChg chg="mod">
          <ac:chgData name="Kimberly Laforet" userId="45fde381-3aca-4d45-a2b2-e5a0540c17e8" providerId="ADAL" clId="{FA4ABE8B-F2C0-1B44-B3CA-B7F9AE963A4B}" dt="2024-11-29T11:03:15.368" v="769" actId="1076"/>
          <ac:picMkLst>
            <pc:docMk/>
            <pc:sldMk cId="1858857688" sldId="2147469755"/>
            <ac:picMk id="50" creationId="{F4728974-F99F-0121-B51D-44A15A9E5753}"/>
          </ac:picMkLst>
        </pc:picChg>
        <pc:picChg chg="mod">
          <ac:chgData name="Kimberly Laforet" userId="45fde381-3aca-4d45-a2b2-e5a0540c17e8" providerId="ADAL" clId="{FA4ABE8B-F2C0-1B44-B3CA-B7F9AE963A4B}" dt="2024-11-29T11:03:17.640" v="770" actId="1076"/>
          <ac:picMkLst>
            <pc:docMk/>
            <pc:sldMk cId="1858857688" sldId="2147469755"/>
            <ac:picMk id="51" creationId="{0CBA46B8-2D24-18CA-51D9-3B40E6C9C26D}"/>
          </ac:picMkLst>
        </pc:picChg>
        <pc:picChg chg="del mod">
          <ac:chgData name="Kimberly Laforet" userId="45fde381-3aca-4d45-a2b2-e5a0540c17e8" providerId="ADAL" clId="{FA4ABE8B-F2C0-1B44-B3CA-B7F9AE963A4B}" dt="2024-11-29T10:52:01.620" v="529" actId="478"/>
          <ac:picMkLst>
            <pc:docMk/>
            <pc:sldMk cId="1858857688" sldId="2147469755"/>
            <ac:picMk id="52" creationId="{8943D972-12E5-2B85-BBD2-E4F7E980EBE2}"/>
          </ac:picMkLst>
        </pc:picChg>
        <pc:picChg chg="mod">
          <ac:chgData name="Kimberly Laforet" userId="45fde381-3aca-4d45-a2b2-e5a0540c17e8" providerId="ADAL" clId="{FA4ABE8B-F2C0-1B44-B3CA-B7F9AE963A4B}" dt="2024-11-29T10:59:53.539" v="725" actId="1035"/>
          <ac:picMkLst>
            <pc:docMk/>
            <pc:sldMk cId="1858857688" sldId="2147469755"/>
            <ac:picMk id="54" creationId="{9D099607-1779-1057-FD11-823C75497AF7}"/>
          </ac:picMkLst>
        </pc:picChg>
        <pc:picChg chg="mod">
          <ac:chgData name="Kimberly Laforet" userId="45fde381-3aca-4d45-a2b2-e5a0540c17e8" providerId="ADAL" clId="{FA4ABE8B-F2C0-1B44-B3CA-B7F9AE963A4B}" dt="2024-11-29T10:59:53.539" v="725" actId="1035"/>
          <ac:picMkLst>
            <pc:docMk/>
            <pc:sldMk cId="1858857688" sldId="2147469755"/>
            <ac:picMk id="55" creationId="{C2DD59C9-0A71-2200-BCAD-E3B0BAE54825}"/>
          </ac:picMkLst>
        </pc:picChg>
        <pc:picChg chg="mod">
          <ac:chgData name="Kimberly Laforet" userId="45fde381-3aca-4d45-a2b2-e5a0540c17e8" providerId="ADAL" clId="{FA4ABE8B-F2C0-1B44-B3CA-B7F9AE963A4B}" dt="2024-11-29T10:59:53.539" v="725" actId="1035"/>
          <ac:picMkLst>
            <pc:docMk/>
            <pc:sldMk cId="1858857688" sldId="2147469755"/>
            <ac:picMk id="57" creationId="{8CA575FC-BF47-BB38-B9B5-0F7BEE83D88A}"/>
          </ac:picMkLst>
        </pc:picChg>
        <pc:picChg chg="mod">
          <ac:chgData name="Kimberly Laforet" userId="45fde381-3aca-4d45-a2b2-e5a0540c17e8" providerId="ADAL" clId="{FA4ABE8B-F2C0-1B44-B3CA-B7F9AE963A4B}" dt="2024-11-29T10:59:53.539" v="725" actId="1035"/>
          <ac:picMkLst>
            <pc:docMk/>
            <pc:sldMk cId="1858857688" sldId="2147469755"/>
            <ac:picMk id="58" creationId="{18A5F7F4-A6F0-85D6-5F67-BDC40DE53F2F}"/>
          </ac:picMkLst>
        </pc:picChg>
        <pc:picChg chg="del mod">
          <ac:chgData name="Kimberly Laforet" userId="45fde381-3aca-4d45-a2b2-e5a0540c17e8" providerId="ADAL" clId="{FA4ABE8B-F2C0-1B44-B3CA-B7F9AE963A4B}" dt="2024-11-29T11:02:44.352" v="765" actId="478"/>
          <ac:picMkLst>
            <pc:docMk/>
            <pc:sldMk cId="1858857688" sldId="2147469755"/>
            <ac:picMk id="61" creationId="{21DF1D8F-6305-8C4F-EC42-B0BD48DC96F0}"/>
          </ac:picMkLst>
        </pc:picChg>
        <pc:picChg chg="del">
          <ac:chgData name="Kimberly Laforet" userId="45fde381-3aca-4d45-a2b2-e5a0540c17e8" providerId="ADAL" clId="{FA4ABE8B-F2C0-1B44-B3CA-B7F9AE963A4B}" dt="2024-11-29T09:28:02.770" v="164" actId="478"/>
          <ac:picMkLst>
            <pc:docMk/>
            <pc:sldMk cId="1858857688" sldId="2147469755"/>
            <ac:picMk id="63" creationId="{3188C3E6-26A6-C7CD-E80D-2A7B6D2B8B5F}"/>
          </ac:picMkLst>
        </pc:picChg>
        <pc:cxnChg chg="add mod">
          <ac:chgData name="Kimberly Laforet" userId="45fde381-3aca-4d45-a2b2-e5a0540c17e8" providerId="ADAL" clId="{FA4ABE8B-F2C0-1B44-B3CA-B7F9AE963A4B}" dt="2024-11-29T09:32:54.960" v="260"/>
          <ac:cxnSpMkLst>
            <pc:docMk/>
            <pc:sldMk cId="1858857688" sldId="2147469755"/>
            <ac:cxnSpMk id="27" creationId="{80243C6B-C046-27BA-ABC5-590622D4F62E}"/>
          </ac:cxnSpMkLst>
        </pc:cxnChg>
      </pc:sldChg>
      <pc:sldChg chg="addSp delSp modSp mod">
        <pc:chgData name="Kimberly Laforet" userId="45fde381-3aca-4d45-a2b2-e5a0540c17e8" providerId="ADAL" clId="{FA4ABE8B-F2C0-1B44-B3CA-B7F9AE963A4B}" dt="2024-11-29T10:51:47.282" v="528" actId="2711"/>
        <pc:sldMkLst>
          <pc:docMk/>
          <pc:sldMk cId="3623168105" sldId="2147469756"/>
        </pc:sldMkLst>
        <pc:spChg chg="mod">
          <ac:chgData name="Kimberly Laforet" userId="45fde381-3aca-4d45-a2b2-e5a0540c17e8" providerId="ADAL" clId="{FA4ABE8B-F2C0-1B44-B3CA-B7F9AE963A4B}" dt="2024-11-29T10:51:47.282" v="528" actId="2711"/>
          <ac:spMkLst>
            <pc:docMk/>
            <pc:sldMk cId="3623168105" sldId="2147469756"/>
            <ac:spMk id="4" creationId="{35C3B0D4-BCB4-93C3-8181-C1D18B8A0B41}"/>
          </ac:spMkLst>
        </pc:spChg>
        <pc:spChg chg="mod">
          <ac:chgData name="Kimberly Laforet" userId="45fde381-3aca-4d45-a2b2-e5a0540c17e8" providerId="ADAL" clId="{FA4ABE8B-F2C0-1B44-B3CA-B7F9AE963A4B}" dt="2024-11-29T09:50:07.740" v="397" actId="404"/>
          <ac:spMkLst>
            <pc:docMk/>
            <pc:sldMk cId="3623168105" sldId="2147469756"/>
            <ac:spMk id="6" creationId="{1D1A4379-8F9C-F4BD-F755-A7306C5315A2}"/>
          </ac:spMkLst>
        </pc:spChg>
        <pc:spChg chg="mod">
          <ac:chgData name="Kimberly Laforet" userId="45fde381-3aca-4d45-a2b2-e5a0540c17e8" providerId="ADAL" clId="{FA4ABE8B-F2C0-1B44-B3CA-B7F9AE963A4B}" dt="2024-11-29T09:50:00.999" v="396" actId="404"/>
          <ac:spMkLst>
            <pc:docMk/>
            <pc:sldMk cId="3623168105" sldId="2147469756"/>
            <ac:spMk id="7" creationId="{C74B7D29-DFAF-9CDF-E4F3-6B787FFF2AC7}"/>
          </ac:spMkLst>
        </pc:spChg>
        <pc:spChg chg="mod">
          <ac:chgData name="Kimberly Laforet" userId="45fde381-3aca-4d45-a2b2-e5a0540c17e8" providerId="ADAL" clId="{FA4ABE8B-F2C0-1B44-B3CA-B7F9AE963A4B}" dt="2024-11-29T09:50:11.409" v="398" actId="404"/>
          <ac:spMkLst>
            <pc:docMk/>
            <pc:sldMk cId="3623168105" sldId="2147469756"/>
            <ac:spMk id="11" creationId="{91A15078-1E08-5B69-42D4-5B0085024065}"/>
          </ac:spMkLst>
        </pc:spChg>
        <pc:picChg chg="mod">
          <ac:chgData name="Kimberly Laforet" userId="45fde381-3aca-4d45-a2b2-e5a0540c17e8" providerId="ADAL" clId="{FA4ABE8B-F2C0-1B44-B3CA-B7F9AE963A4B}" dt="2024-11-29T09:43:10.934" v="348" actId="12789"/>
          <ac:picMkLst>
            <pc:docMk/>
            <pc:sldMk cId="3623168105" sldId="2147469756"/>
            <ac:picMk id="5" creationId="{B61578CF-6D27-4D3F-D46A-1B4FCD3B441D}"/>
          </ac:picMkLst>
        </pc:picChg>
        <pc:picChg chg="add mod">
          <ac:chgData name="Kimberly Laforet" userId="45fde381-3aca-4d45-a2b2-e5a0540c17e8" providerId="ADAL" clId="{FA4ABE8B-F2C0-1B44-B3CA-B7F9AE963A4B}" dt="2024-11-29T09:16:52.043" v="33" actId="12789"/>
          <ac:picMkLst>
            <pc:docMk/>
            <pc:sldMk cId="3623168105" sldId="2147469756"/>
            <ac:picMk id="9" creationId="{98C67C4E-47B3-BA76-553E-94DE7B718547}"/>
          </ac:picMkLst>
        </pc:picChg>
        <pc:picChg chg="del mod">
          <ac:chgData name="Kimberly Laforet" userId="45fde381-3aca-4d45-a2b2-e5a0540c17e8" providerId="ADAL" clId="{FA4ABE8B-F2C0-1B44-B3CA-B7F9AE963A4B}" dt="2024-11-29T09:15:28.845" v="20" actId="478"/>
          <ac:picMkLst>
            <pc:docMk/>
            <pc:sldMk cId="3623168105" sldId="2147469756"/>
            <ac:picMk id="10" creationId="{CF5F2947-525C-8427-D281-F7EFF8DB8292}"/>
          </ac:picMkLst>
        </pc:picChg>
        <pc:picChg chg="add mod">
          <ac:chgData name="Kimberly Laforet" userId="45fde381-3aca-4d45-a2b2-e5a0540c17e8" providerId="ADAL" clId="{FA4ABE8B-F2C0-1B44-B3CA-B7F9AE963A4B}" dt="2024-11-29T09:16:47.241" v="32" actId="12789"/>
          <ac:picMkLst>
            <pc:docMk/>
            <pc:sldMk cId="3623168105" sldId="2147469756"/>
            <ac:picMk id="12" creationId="{D5DDCB39-9A74-D0BF-452C-4B15E948CB0E}"/>
          </ac:picMkLst>
        </pc:picChg>
      </pc:sldChg>
      <pc:sldChg chg="delSp modSp add mod ord">
        <pc:chgData name="Kimberly Laforet" userId="45fde381-3aca-4d45-a2b2-e5a0540c17e8" providerId="ADAL" clId="{FA4ABE8B-F2C0-1B44-B3CA-B7F9AE963A4B}" dt="2024-11-29T11:02:28.389" v="763" actId="20578"/>
        <pc:sldMkLst>
          <pc:docMk/>
          <pc:sldMk cId="3553976901" sldId="2147469758"/>
        </pc:sldMkLst>
        <pc:spChg chg="mod">
          <ac:chgData name="Kimberly Laforet" userId="45fde381-3aca-4d45-a2b2-e5a0540c17e8" providerId="ADAL" clId="{FA4ABE8B-F2C0-1B44-B3CA-B7F9AE963A4B}" dt="2024-11-29T11:01:04.018" v="752" actId="1038"/>
          <ac:spMkLst>
            <pc:docMk/>
            <pc:sldMk cId="3553976901" sldId="2147469758"/>
            <ac:spMk id="3" creationId="{83F84B4F-0528-F363-5E37-676415DFEC05}"/>
          </ac:spMkLst>
        </pc:spChg>
        <pc:spChg chg="mod">
          <ac:chgData name="Kimberly Laforet" userId="45fde381-3aca-4d45-a2b2-e5a0540c17e8" providerId="ADAL" clId="{FA4ABE8B-F2C0-1B44-B3CA-B7F9AE963A4B}" dt="2024-11-29T11:02:01.470" v="761" actId="1076"/>
          <ac:spMkLst>
            <pc:docMk/>
            <pc:sldMk cId="3553976901" sldId="2147469758"/>
            <ac:spMk id="7" creationId="{4FB52B5A-654B-26D3-4909-8A575485848E}"/>
          </ac:spMkLst>
        </pc:spChg>
        <pc:spChg chg="mod">
          <ac:chgData name="Kimberly Laforet" userId="45fde381-3aca-4d45-a2b2-e5a0540c17e8" providerId="ADAL" clId="{FA4ABE8B-F2C0-1B44-B3CA-B7F9AE963A4B}" dt="2024-11-29T11:02:13.238" v="762" actId="14100"/>
          <ac:spMkLst>
            <pc:docMk/>
            <pc:sldMk cId="3553976901" sldId="2147469758"/>
            <ac:spMk id="12" creationId="{F69BC7FF-2941-5D1F-6E8F-DFE77BD1BEB2}"/>
          </ac:spMkLst>
        </pc:spChg>
        <pc:spChg chg="del">
          <ac:chgData name="Kimberly Laforet" userId="45fde381-3aca-4d45-a2b2-e5a0540c17e8" providerId="ADAL" clId="{FA4ABE8B-F2C0-1B44-B3CA-B7F9AE963A4B}" dt="2024-11-29T11:00:40.433" v="728" actId="478"/>
          <ac:spMkLst>
            <pc:docMk/>
            <pc:sldMk cId="3553976901" sldId="2147469758"/>
            <ac:spMk id="16" creationId="{B46B7491-26B0-F121-3A74-A4DE84997225}"/>
          </ac:spMkLst>
        </pc:spChg>
        <pc:spChg chg="del">
          <ac:chgData name="Kimberly Laforet" userId="45fde381-3aca-4d45-a2b2-e5a0540c17e8" providerId="ADAL" clId="{FA4ABE8B-F2C0-1B44-B3CA-B7F9AE963A4B}" dt="2024-11-29T11:00:40.433" v="728" actId="478"/>
          <ac:spMkLst>
            <pc:docMk/>
            <pc:sldMk cId="3553976901" sldId="2147469758"/>
            <ac:spMk id="18" creationId="{EB95D669-E865-8CEA-5479-FC1843FBE5F3}"/>
          </ac:spMkLst>
        </pc:spChg>
        <pc:spChg chg="del">
          <ac:chgData name="Kimberly Laforet" userId="45fde381-3aca-4d45-a2b2-e5a0540c17e8" providerId="ADAL" clId="{FA4ABE8B-F2C0-1B44-B3CA-B7F9AE963A4B}" dt="2024-11-29T11:00:40.433" v="728" actId="478"/>
          <ac:spMkLst>
            <pc:docMk/>
            <pc:sldMk cId="3553976901" sldId="2147469758"/>
            <ac:spMk id="20" creationId="{6141BC80-F836-E1B5-A1BB-F1AE3854155B}"/>
          </ac:spMkLst>
        </pc:spChg>
        <pc:spChg chg="mod">
          <ac:chgData name="Kimberly Laforet" userId="45fde381-3aca-4d45-a2b2-e5a0540c17e8" providerId="ADAL" clId="{FA4ABE8B-F2C0-1B44-B3CA-B7F9AE963A4B}" dt="2024-11-29T11:01:32.762" v="756" actId="14100"/>
          <ac:spMkLst>
            <pc:docMk/>
            <pc:sldMk cId="3553976901" sldId="2147469758"/>
            <ac:spMk id="30" creationId="{60554D03-3F40-F348-336B-26610F470A64}"/>
          </ac:spMkLst>
        </pc:spChg>
        <pc:spChg chg="mod">
          <ac:chgData name="Kimberly Laforet" userId="45fde381-3aca-4d45-a2b2-e5a0540c17e8" providerId="ADAL" clId="{FA4ABE8B-F2C0-1B44-B3CA-B7F9AE963A4B}" dt="2024-11-29T11:01:32.762" v="756" actId="14100"/>
          <ac:spMkLst>
            <pc:docMk/>
            <pc:sldMk cId="3553976901" sldId="2147469758"/>
            <ac:spMk id="31" creationId="{20B838D9-03F6-AF25-5370-5672ADFCCD3A}"/>
          </ac:spMkLst>
        </pc:spChg>
        <pc:spChg chg="del">
          <ac:chgData name="Kimberly Laforet" userId="45fde381-3aca-4d45-a2b2-e5a0540c17e8" providerId="ADAL" clId="{FA4ABE8B-F2C0-1B44-B3CA-B7F9AE963A4B}" dt="2024-11-29T11:00:40.433" v="728" actId="478"/>
          <ac:spMkLst>
            <pc:docMk/>
            <pc:sldMk cId="3553976901" sldId="2147469758"/>
            <ac:spMk id="32" creationId="{7435126A-2D28-00FC-AE46-5AA7E6ED858C}"/>
          </ac:spMkLst>
        </pc:spChg>
        <pc:spChg chg="del">
          <ac:chgData name="Kimberly Laforet" userId="45fde381-3aca-4d45-a2b2-e5a0540c17e8" providerId="ADAL" clId="{FA4ABE8B-F2C0-1B44-B3CA-B7F9AE963A4B}" dt="2024-11-29T11:00:40.433" v="728" actId="478"/>
          <ac:spMkLst>
            <pc:docMk/>
            <pc:sldMk cId="3553976901" sldId="2147469758"/>
            <ac:spMk id="33" creationId="{24F66B4B-4B3B-4CCD-EDFD-3DDCE74E5007}"/>
          </ac:spMkLst>
        </pc:spChg>
        <pc:spChg chg="del">
          <ac:chgData name="Kimberly Laforet" userId="45fde381-3aca-4d45-a2b2-e5a0540c17e8" providerId="ADAL" clId="{FA4ABE8B-F2C0-1B44-B3CA-B7F9AE963A4B}" dt="2024-11-29T11:00:40.433" v="728" actId="478"/>
          <ac:spMkLst>
            <pc:docMk/>
            <pc:sldMk cId="3553976901" sldId="2147469758"/>
            <ac:spMk id="64" creationId="{55A7F0C6-6189-4F13-8D0D-072B9E8AFAA9}"/>
          </ac:spMkLst>
        </pc:spChg>
        <pc:grpChg chg="mod">
          <ac:chgData name="Kimberly Laforet" userId="45fde381-3aca-4d45-a2b2-e5a0540c17e8" providerId="ADAL" clId="{FA4ABE8B-F2C0-1B44-B3CA-B7F9AE963A4B}" dt="2024-11-29T11:01:35.639" v="757" actId="1076"/>
          <ac:grpSpMkLst>
            <pc:docMk/>
            <pc:sldMk cId="3553976901" sldId="2147469758"/>
            <ac:grpSpMk id="53" creationId="{2C4BEB17-1E6D-6A9F-852C-9EA7477494A5}"/>
          </ac:grpSpMkLst>
        </pc:grpChg>
        <pc:grpChg chg="mod">
          <ac:chgData name="Kimberly Laforet" userId="45fde381-3aca-4d45-a2b2-e5a0540c17e8" providerId="ADAL" clId="{FA4ABE8B-F2C0-1B44-B3CA-B7F9AE963A4B}" dt="2024-11-29T11:01:38.120" v="758" actId="1076"/>
          <ac:grpSpMkLst>
            <pc:docMk/>
            <pc:sldMk cId="3553976901" sldId="2147469758"/>
            <ac:grpSpMk id="56" creationId="{21E48584-4CF3-93C8-21A8-6C813332D0EE}"/>
          </ac:grpSpMkLst>
        </pc:grpChg>
        <pc:picChg chg="mod">
          <ac:chgData name="Kimberly Laforet" userId="45fde381-3aca-4d45-a2b2-e5a0540c17e8" providerId="ADAL" clId="{FA4ABE8B-F2C0-1B44-B3CA-B7F9AE963A4B}" dt="2024-11-29T11:01:04.018" v="752" actId="1038"/>
          <ac:picMkLst>
            <pc:docMk/>
            <pc:sldMk cId="3553976901" sldId="2147469758"/>
            <ac:picMk id="21" creationId="{53F96401-6705-5629-D27D-A5E1778C364D}"/>
          </ac:picMkLst>
        </pc:picChg>
        <pc:picChg chg="del">
          <ac:chgData name="Kimberly Laforet" userId="45fde381-3aca-4d45-a2b2-e5a0540c17e8" providerId="ADAL" clId="{FA4ABE8B-F2C0-1B44-B3CA-B7F9AE963A4B}" dt="2024-11-29T11:00:40.433" v="728" actId="478"/>
          <ac:picMkLst>
            <pc:docMk/>
            <pc:sldMk cId="3553976901" sldId="2147469758"/>
            <ac:picMk id="22" creationId="{FF75B79A-9E93-0BCD-4F71-3B9D56C28FBF}"/>
          </ac:picMkLst>
        </pc:picChg>
        <pc:picChg chg="mod">
          <ac:chgData name="Kimberly Laforet" userId="45fde381-3aca-4d45-a2b2-e5a0540c17e8" providerId="ADAL" clId="{FA4ABE8B-F2C0-1B44-B3CA-B7F9AE963A4B}" dt="2024-11-29T11:02:01.470" v="761" actId="1076"/>
          <ac:picMkLst>
            <pc:docMk/>
            <pc:sldMk cId="3553976901" sldId="2147469758"/>
            <ac:picMk id="23" creationId="{CF0804A0-28F8-2FFF-8C17-FEEEF565569D}"/>
          </ac:picMkLst>
        </pc:picChg>
        <pc:picChg chg="mod">
          <ac:chgData name="Kimberly Laforet" userId="45fde381-3aca-4d45-a2b2-e5a0540c17e8" providerId="ADAL" clId="{FA4ABE8B-F2C0-1B44-B3CA-B7F9AE963A4B}" dt="2024-11-29T11:01:43.447" v="759" actId="1076"/>
          <ac:picMkLst>
            <pc:docMk/>
            <pc:sldMk cId="3553976901" sldId="2147469758"/>
            <ac:picMk id="24" creationId="{66F6EFE1-3ABE-7774-2623-E8A80EF17CB6}"/>
          </ac:picMkLst>
        </pc:picChg>
        <pc:picChg chg="del">
          <ac:chgData name="Kimberly Laforet" userId="45fde381-3aca-4d45-a2b2-e5a0540c17e8" providerId="ADAL" clId="{FA4ABE8B-F2C0-1B44-B3CA-B7F9AE963A4B}" dt="2024-11-29T11:00:40.433" v="728" actId="478"/>
          <ac:picMkLst>
            <pc:docMk/>
            <pc:sldMk cId="3553976901" sldId="2147469758"/>
            <ac:picMk id="25" creationId="{13DE96A7-7B90-687C-EE02-F70AF7DA6D50}"/>
          </ac:picMkLst>
        </pc:picChg>
        <pc:picChg chg="del">
          <ac:chgData name="Kimberly Laforet" userId="45fde381-3aca-4d45-a2b2-e5a0540c17e8" providerId="ADAL" clId="{FA4ABE8B-F2C0-1B44-B3CA-B7F9AE963A4B}" dt="2024-11-29T11:00:40.433" v="728" actId="478"/>
          <ac:picMkLst>
            <pc:docMk/>
            <pc:sldMk cId="3553976901" sldId="2147469758"/>
            <ac:picMk id="50" creationId="{D155CB85-9BBA-30BD-C7AF-C8F9E7654203}"/>
          </ac:picMkLst>
        </pc:picChg>
        <pc:picChg chg="del">
          <ac:chgData name="Kimberly Laforet" userId="45fde381-3aca-4d45-a2b2-e5a0540c17e8" providerId="ADAL" clId="{FA4ABE8B-F2C0-1B44-B3CA-B7F9AE963A4B}" dt="2024-11-29T11:00:40.433" v="728" actId="478"/>
          <ac:picMkLst>
            <pc:docMk/>
            <pc:sldMk cId="3553976901" sldId="2147469758"/>
            <ac:picMk id="51" creationId="{ACE4C826-38ED-EB67-D74C-334F95E5E4F0}"/>
          </ac:picMkLst>
        </pc:picChg>
        <pc:picChg chg="mod">
          <ac:chgData name="Kimberly Laforet" userId="45fde381-3aca-4d45-a2b2-e5a0540c17e8" providerId="ADAL" clId="{FA4ABE8B-F2C0-1B44-B3CA-B7F9AE963A4B}" dt="2024-11-29T11:01:35.639" v="757" actId="1076"/>
          <ac:picMkLst>
            <pc:docMk/>
            <pc:sldMk cId="3553976901" sldId="2147469758"/>
            <ac:picMk id="54" creationId="{986B272D-7019-8DEA-4818-398976272016}"/>
          </ac:picMkLst>
        </pc:picChg>
        <pc:picChg chg="mod">
          <ac:chgData name="Kimberly Laforet" userId="45fde381-3aca-4d45-a2b2-e5a0540c17e8" providerId="ADAL" clId="{FA4ABE8B-F2C0-1B44-B3CA-B7F9AE963A4B}" dt="2024-11-29T11:01:35.639" v="757" actId="1076"/>
          <ac:picMkLst>
            <pc:docMk/>
            <pc:sldMk cId="3553976901" sldId="2147469758"/>
            <ac:picMk id="55" creationId="{527E6BEB-528E-A11D-F203-C3568B6CD924}"/>
          </ac:picMkLst>
        </pc:picChg>
        <pc:picChg chg="mod">
          <ac:chgData name="Kimberly Laforet" userId="45fde381-3aca-4d45-a2b2-e5a0540c17e8" providerId="ADAL" clId="{FA4ABE8B-F2C0-1B44-B3CA-B7F9AE963A4B}" dt="2024-11-29T11:01:38.120" v="758" actId="1076"/>
          <ac:picMkLst>
            <pc:docMk/>
            <pc:sldMk cId="3553976901" sldId="2147469758"/>
            <ac:picMk id="57" creationId="{0E4A5204-2280-8046-275A-08C66B4FF92F}"/>
          </ac:picMkLst>
        </pc:picChg>
        <pc:picChg chg="mod">
          <ac:chgData name="Kimberly Laforet" userId="45fde381-3aca-4d45-a2b2-e5a0540c17e8" providerId="ADAL" clId="{FA4ABE8B-F2C0-1B44-B3CA-B7F9AE963A4B}" dt="2024-11-29T11:01:38.120" v="758" actId="1076"/>
          <ac:picMkLst>
            <pc:docMk/>
            <pc:sldMk cId="3553976901" sldId="2147469758"/>
            <ac:picMk id="58" creationId="{8F6F1914-AA94-31A4-FCE4-FB32CEB98CA7}"/>
          </ac:picMkLst>
        </pc:picChg>
        <pc:picChg chg="mod">
          <ac:chgData name="Kimberly Laforet" userId="45fde381-3aca-4d45-a2b2-e5a0540c17e8" providerId="ADAL" clId="{FA4ABE8B-F2C0-1B44-B3CA-B7F9AE963A4B}" dt="2024-11-29T11:01:23.228" v="755" actId="14100"/>
          <ac:picMkLst>
            <pc:docMk/>
            <pc:sldMk cId="3553976901" sldId="2147469758"/>
            <ac:picMk id="61" creationId="{1170F73B-14B0-2961-0B92-5FF532242EE4}"/>
          </ac:picMkLst>
        </pc:picChg>
      </pc:sldChg>
    </pc:docChg>
  </pc:docChgLst>
  <pc:docChgLst>
    <pc:chgData name="Charlotte GUENON" userId="1afbaaa1-7e1e-4166-a416-b07eef24dd9e" providerId="ADAL" clId="{0306C6C6-645C-43A1-9448-4F017F8FDCE5}"/>
    <pc:docChg chg="undo custSel addSld delSld modSld sldOrd delSection modSection">
      <pc:chgData name="Charlotte GUENON" userId="1afbaaa1-7e1e-4166-a416-b07eef24dd9e" providerId="ADAL" clId="{0306C6C6-645C-43A1-9448-4F017F8FDCE5}" dt="2025-03-14T13:03:17.356" v="161" actId="478"/>
      <pc:docMkLst>
        <pc:docMk/>
      </pc:docMkLst>
      <pc:sldChg chg="ord">
        <pc:chgData name="Charlotte GUENON" userId="1afbaaa1-7e1e-4166-a416-b07eef24dd9e" providerId="ADAL" clId="{0306C6C6-645C-43A1-9448-4F017F8FDCE5}" dt="2025-01-24T11:46:58.578" v="64"/>
        <pc:sldMkLst>
          <pc:docMk/>
          <pc:sldMk cId="2770339163" sldId="287"/>
        </pc:sldMkLst>
      </pc:sldChg>
      <pc:sldChg chg="add">
        <pc:chgData name="Charlotte GUENON" userId="1afbaaa1-7e1e-4166-a416-b07eef24dd9e" providerId="ADAL" clId="{0306C6C6-645C-43A1-9448-4F017F8FDCE5}" dt="2025-02-10T11:06:59.367" v="151"/>
        <pc:sldMkLst>
          <pc:docMk/>
          <pc:sldMk cId="53818328" sldId="2147469584"/>
        </pc:sldMkLst>
      </pc:sldChg>
      <pc:sldChg chg="add">
        <pc:chgData name="Charlotte GUENON" userId="1afbaaa1-7e1e-4166-a416-b07eef24dd9e" providerId="ADAL" clId="{0306C6C6-645C-43A1-9448-4F017F8FDCE5}" dt="2025-02-10T11:07:43.993" v="152"/>
        <pc:sldMkLst>
          <pc:docMk/>
          <pc:sldMk cId="3768155419" sldId="2147469586"/>
        </pc:sldMkLst>
      </pc:sldChg>
      <pc:sldChg chg="add">
        <pc:chgData name="Charlotte GUENON" userId="1afbaaa1-7e1e-4166-a416-b07eef24dd9e" providerId="ADAL" clId="{0306C6C6-645C-43A1-9448-4F017F8FDCE5}" dt="2025-02-10T11:07:58.875" v="153"/>
        <pc:sldMkLst>
          <pc:docMk/>
          <pc:sldMk cId="4165704725" sldId="2147469587"/>
        </pc:sldMkLst>
      </pc:sldChg>
      <pc:sldChg chg="add">
        <pc:chgData name="Charlotte GUENON" userId="1afbaaa1-7e1e-4166-a416-b07eef24dd9e" providerId="ADAL" clId="{0306C6C6-645C-43A1-9448-4F017F8FDCE5}" dt="2025-02-10T11:08:29.230" v="154"/>
        <pc:sldMkLst>
          <pc:docMk/>
          <pc:sldMk cId="2403568231" sldId="2147469588"/>
        </pc:sldMkLst>
      </pc:sldChg>
      <pc:sldChg chg="add">
        <pc:chgData name="Charlotte GUENON" userId="1afbaaa1-7e1e-4166-a416-b07eef24dd9e" providerId="ADAL" clId="{0306C6C6-645C-43A1-9448-4F017F8FDCE5}" dt="2025-02-10T11:08:45.532" v="155"/>
        <pc:sldMkLst>
          <pc:docMk/>
          <pc:sldMk cId="1856827440" sldId="2147469589"/>
        </pc:sldMkLst>
      </pc:sldChg>
      <pc:sldChg chg="addSp delSp modSp mod">
        <pc:chgData name="Charlotte GUENON" userId="1afbaaa1-7e1e-4166-a416-b07eef24dd9e" providerId="ADAL" clId="{0306C6C6-645C-43A1-9448-4F017F8FDCE5}" dt="2025-03-14T13:03:17.356" v="161" actId="478"/>
        <pc:sldMkLst>
          <pc:docMk/>
          <pc:sldMk cId="2088746777" sldId="2147469754"/>
        </pc:sldMkLst>
        <pc:grpChg chg="mod">
          <ac:chgData name="Charlotte GUENON" userId="1afbaaa1-7e1e-4166-a416-b07eef24dd9e" providerId="ADAL" clId="{0306C6C6-645C-43A1-9448-4F017F8FDCE5}" dt="2025-01-24T11:47:56.029" v="68" actId="1076"/>
          <ac:grpSpMkLst>
            <pc:docMk/>
            <pc:sldMk cId="2088746777" sldId="2147469754"/>
            <ac:grpSpMk id="10" creationId="{68F662AF-DCE6-5762-469D-524C4B220650}"/>
          </ac:grpSpMkLst>
        </pc:grpChg>
        <pc:grpChg chg="del">
          <ac:chgData name="Charlotte GUENON" userId="1afbaaa1-7e1e-4166-a416-b07eef24dd9e" providerId="ADAL" clId="{0306C6C6-645C-43A1-9448-4F017F8FDCE5}" dt="2025-01-24T11:47:28.510" v="66" actId="478"/>
          <ac:grpSpMkLst>
            <pc:docMk/>
            <pc:sldMk cId="2088746777" sldId="2147469754"/>
            <ac:grpSpMk id="11" creationId="{644C3BD6-2C21-10E7-45BA-C9C6D75441FA}"/>
          </ac:grpSpMkLst>
        </pc:grpChg>
        <pc:grpChg chg="mod">
          <ac:chgData name="Charlotte GUENON" userId="1afbaaa1-7e1e-4166-a416-b07eef24dd9e" providerId="ADAL" clId="{0306C6C6-645C-43A1-9448-4F017F8FDCE5}" dt="2025-01-24T11:47:35.137" v="67" actId="1076"/>
          <ac:grpSpMkLst>
            <pc:docMk/>
            <pc:sldMk cId="2088746777" sldId="2147469754"/>
            <ac:grpSpMk id="13" creationId="{2EB57A50-8384-245D-17F8-28F3121AE920}"/>
          </ac:grpSpMkLst>
        </pc:grpChg>
        <pc:grpChg chg="add del">
          <ac:chgData name="Charlotte GUENON" userId="1afbaaa1-7e1e-4166-a416-b07eef24dd9e" providerId="ADAL" clId="{0306C6C6-645C-43A1-9448-4F017F8FDCE5}" dt="2025-03-14T13:03:14.764" v="160" actId="478"/>
          <ac:grpSpMkLst>
            <pc:docMk/>
            <pc:sldMk cId="2088746777" sldId="2147469754"/>
            <ac:grpSpMk id="15" creationId="{CA690651-BA2E-F422-1D00-D13868BB10B8}"/>
          </ac:grpSpMkLst>
        </pc:grpChg>
        <pc:picChg chg="del">
          <ac:chgData name="Charlotte GUENON" userId="1afbaaa1-7e1e-4166-a416-b07eef24dd9e" providerId="ADAL" clId="{0306C6C6-645C-43A1-9448-4F017F8FDCE5}" dt="2025-03-14T13:03:03.008" v="156" actId="478"/>
          <ac:picMkLst>
            <pc:docMk/>
            <pc:sldMk cId="2088746777" sldId="2147469754"/>
            <ac:picMk id="7" creationId="{A4E49720-080F-4833-3DC3-3C700EC46265}"/>
          </ac:picMkLst>
        </pc:picChg>
        <pc:picChg chg="del">
          <ac:chgData name="Charlotte GUENON" userId="1afbaaa1-7e1e-4166-a416-b07eef24dd9e" providerId="ADAL" clId="{0306C6C6-645C-43A1-9448-4F017F8FDCE5}" dt="2025-03-14T13:03:10.415" v="158" actId="478"/>
          <ac:picMkLst>
            <pc:docMk/>
            <pc:sldMk cId="2088746777" sldId="2147469754"/>
            <ac:picMk id="12" creationId="{80E92FD0-2138-E22E-1FCC-656A555243BE}"/>
          </ac:picMkLst>
        </pc:picChg>
        <pc:picChg chg="del">
          <ac:chgData name="Charlotte GUENON" userId="1afbaaa1-7e1e-4166-a416-b07eef24dd9e" providerId="ADAL" clId="{0306C6C6-645C-43A1-9448-4F017F8FDCE5}" dt="2025-03-14T13:03:17.356" v="161" actId="478"/>
          <ac:picMkLst>
            <pc:docMk/>
            <pc:sldMk cId="2088746777" sldId="2147469754"/>
            <ac:picMk id="16" creationId="{5933372C-E0FE-DADD-E03D-5F3BD4521C87}"/>
          </ac:picMkLst>
        </pc:picChg>
        <pc:picChg chg="del">
          <ac:chgData name="Charlotte GUENON" userId="1afbaaa1-7e1e-4166-a416-b07eef24dd9e" providerId="ADAL" clId="{0306C6C6-645C-43A1-9448-4F017F8FDCE5}" dt="2025-03-14T13:03:06.992" v="157" actId="478"/>
          <ac:picMkLst>
            <pc:docMk/>
            <pc:sldMk cId="2088746777" sldId="2147469754"/>
            <ac:picMk id="21" creationId="{FCB71391-B125-65A9-DA04-D7CFF62C3D55}"/>
          </ac:picMkLst>
        </pc:picChg>
      </pc:sldChg>
      <pc:sldChg chg="modSp mod">
        <pc:chgData name="Charlotte GUENON" userId="1afbaaa1-7e1e-4166-a416-b07eef24dd9e" providerId="ADAL" clId="{0306C6C6-645C-43A1-9448-4F017F8FDCE5}" dt="2025-01-24T11:53:09.680" v="150" actId="1076"/>
        <pc:sldMkLst>
          <pc:docMk/>
          <pc:sldMk cId="1912601107" sldId="2147469757"/>
        </pc:sldMkLst>
        <pc:spChg chg="mod">
          <ac:chgData name="Charlotte GUENON" userId="1afbaaa1-7e1e-4166-a416-b07eef24dd9e" providerId="ADAL" clId="{0306C6C6-645C-43A1-9448-4F017F8FDCE5}" dt="2025-01-24T11:53:01.853" v="148" actId="1076"/>
          <ac:spMkLst>
            <pc:docMk/>
            <pc:sldMk cId="1912601107" sldId="2147469757"/>
            <ac:spMk id="6" creationId="{AE7318BF-C1C5-C5D5-A6C2-2D52629B6439}"/>
          </ac:spMkLst>
        </pc:spChg>
        <pc:spChg chg="mod">
          <ac:chgData name="Charlotte GUENON" userId="1afbaaa1-7e1e-4166-a416-b07eef24dd9e" providerId="ADAL" clId="{0306C6C6-645C-43A1-9448-4F017F8FDCE5}" dt="2025-01-24T11:53:06.508" v="149" actId="1076"/>
          <ac:spMkLst>
            <pc:docMk/>
            <pc:sldMk cId="1912601107" sldId="2147469757"/>
            <ac:spMk id="9" creationId="{99AA418F-6D12-6C04-D6DA-626638719EAE}"/>
          </ac:spMkLst>
        </pc:spChg>
        <pc:picChg chg="mod">
          <ac:chgData name="Charlotte GUENON" userId="1afbaaa1-7e1e-4166-a416-b07eef24dd9e" providerId="ADAL" clId="{0306C6C6-645C-43A1-9448-4F017F8FDCE5}" dt="2025-01-24T11:53:09.680" v="150" actId="1076"/>
          <ac:picMkLst>
            <pc:docMk/>
            <pc:sldMk cId="1912601107" sldId="2147469757"/>
            <ac:picMk id="7" creationId="{BB5B915C-E341-3C6D-98B2-A0788582F67C}"/>
          </ac:picMkLst>
        </pc:picChg>
      </pc:sldChg>
      <pc:sldChg chg="addSp delSp modSp add mod">
        <pc:chgData name="Charlotte GUENON" userId="1afbaaa1-7e1e-4166-a416-b07eef24dd9e" providerId="ADAL" clId="{0306C6C6-645C-43A1-9448-4F017F8FDCE5}" dt="2025-01-23T11:01:43.603" v="16"/>
        <pc:sldMkLst>
          <pc:docMk/>
          <pc:sldMk cId="1166436092" sldId="2147469759"/>
        </pc:sldMkLst>
        <pc:spChg chg="del mod">
          <ac:chgData name="Charlotte GUENON" userId="1afbaaa1-7e1e-4166-a416-b07eef24dd9e" providerId="ADAL" clId="{0306C6C6-645C-43A1-9448-4F017F8FDCE5}" dt="2025-01-23T10:59:55.296" v="4" actId="478"/>
          <ac:spMkLst>
            <pc:docMk/>
            <pc:sldMk cId="1166436092" sldId="2147469759"/>
            <ac:spMk id="6" creationId="{C252B487-EBC8-E73E-83BE-A5B74F89CC3C}"/>
          </ac:spMkLst>
        </pc:spChg>
        <pc:spChg chg="add mod">
          <ac:chgData name="Charlotte GUENON" userId="1afbaaa1-7e1e-4166-a416-b07eef24dd9e" providerId="ADAL" clId="{0306C6C6-645C-43A1-9448-4F017F8FDCE5}" dt="2025-01-23T11:01:05.348" v="14"/>
          <ac:spMkLst>
            <pc:docMk/>
            <pc:sldMk cId="1166436092" sldId="2147469759"/>
            <ac:spMk id="19" creationId="{BB57AB34-AB92-4349-BEDF-1A4BF13F92A9}"/>
          </ac:spMkLst>
        </pc:spChg>
        <pc:spChg chg="add mod">
          <ac:chgData name="Charlotte GUENON" userId="1afbaaa1-7e1e-4166-a416-b07eef24dd9e" providerId="ADAL" clId="{0306C6C6-645C-43A1-9448-4F017F8FDCE5}" dt="2025-01-23T11:01:19.786" v="15"/>
          <ac:spMkLst>
            <pc:docMk/>
            <pc:sldMk cId="1166436092" sldId="2147469759"/>
            <ac:spMk id="20" creationId="{77DCD35E-03AE-4C90-819D-7BAB8D94581D}"/>
          </ac:spMkLst>
        </pc:spChg>
        <pc:spChg chg="del mod">
          <ac:chgData name="Charlotte GUENON" userId="1afbaaa1-7e1e-4166-a416-b07eef24dd9e" providerId="ADAL" clId="{0306C6C6-645C-43A1-9448-4F017F8FDCE5}" dt="2025-01-23T11:00:06.483" v="8" actId="478"/>
          <ac:spMkLst>
            <pc:docMk/>
            <pc:sldMk cId="1166436092" sldId="2147469759"/>
            <ac:spMk id="44" creationId="{29ED8061-8C0D-5355-D40B-E7B202B11C28}"/>
          </ac:spMkLst>
        </pc:spChg>
        <pc:spChg chg="del">
          <ac:chgData name="Charlotte GUENON" userId="1afbaaa1-7e1e-4166-a416-b07eef24dd9e" providerId="ADAL" clId="{0306C6C6-645C-43A1-9448-4F017F8FDCE5}" dt="2025-01-23T10:59:59.531" v="6" actId="478"/>
          <ac:spMkLst>
            <pc:docMk/>
            <pc:sldMk cId="1166436092" sldId="2147469759"/>
            <ac:spMk id="46" creationId="{AD048AD4-9E69-1119-7D1E-FE0BF2F1B3B8}"/>
          </ac:spMkLst>
        </pc:spChg>
        <pc:spChg chg="del">
          <ac:chgData name="Charlotte GUENON" userId="1afbaaa1-7e1e-4166-a416-b07eef24dd9e" providerId="ADAL" clId="{0306C6C6-645C-43A1-9448-4F017F8FDCE5}" dt="2025-01-23T10:59:57.691" v="5" actId="478"/>
          <ac:spMkLst>
            <pc:docMk/>
            <pc:sldMk cId="1166436092" sldId="2147469759"/>
            <ac:spMk id="47" creationId="{1BB7F8FC-34A3-A8B5-A5DE-24ADF28394F4}"/>
          </ac:spMkLst>
        </pc:spChg>
        <pc:picChg chg="del">
          <ac:chgData name="Charlotte GUENON" userId="1afbaaa1-7e1e-4166-a416-b07eef24dd9e" providerId="ADAL" clId="{0306C6C6-645C-43A1-9448-4F017F8FDCE5}" dt="2025-01-23T10:59:46.100" v="1" actId="478"/>
          <ac:picMkLst>
            <pc:docMk/>
            <pc:sldMk cId="1166436092" sldId="2147469759"/>
            <ac:picMk id="3" creationId="{6C3594EF-2768-078A-BAAA-B61729B86E6E}"/>
          </ac:picMkLst>
        </pc:picChg>
        <pc:picChg chg="add mod">
          <ac:chgData name="Charlotte GUENON" userId="1afbaaa1-7e1e-4166-a416-b07eef24dd9e" providerId="ADAL" clId="{0306C6C6-645C-43A1-9448-4F017F8FDCE5}" dt="2025-01-23T11:00:27.002" v="10"/>
          <ac:picMkLst>
            <pc:docMk/>
            <pc:sldMk cId="1166436092" sldId="2147469759"/>
            <ac:picMk id="15" creationId="{3802496B-73C2-4A3C-9FAA-58E627864460}"/>
          </ac:picMkLst>
        </pc:picChg>
        <pc:picChg chg="add mod">
          <ac:chgData name="Charlotte GUENON" userId="1afbaaa1-7e1e-4166-a416-b07eef24dd9e" providerId="ADAL" clId="{0306C6C6-645C-43A1-9448-4F017F8FDCE5}" dt="2025-01-23T11:00:35.979" v="11"/>
          <ac:picMkLst>
            <pc:docMk/>
            <pc:sldMk cId="1166436092" sldId="2147469759"/>
            <ac:picMk id="17" creationId="{32FF2FD6-9430-471F-A998-65816E138913}"/>
          </ac:picMkLst>
        </pc:picChg>
        <pc:picChg chg="add del mod">
          <ac:chgData name="Charlotte GUENON" userId="1afbaaa1-7e1e-4166-a416-b07eef24dd9e" providerId="ADAL" clId="{0306C6C6-645C-43A1-9448-4F017F8FDCE5}" dt="2025-01-23T11:00:52.694" v="13" actId="478"/>
          <ac:picMkLst>
            <pc:docMk/>
            <pc:sldMk cId="1166436092" sldId="2147469759"/>
            <ac:picMk id="18" creationId="{0A3BBC64-216F-49CD-9527-C62EF60028BA}"/>
          </ac:picMkLst>
        </pc:picChg>
        <pc:picChg chg="add mod">
          <ac:chgData name="Charlotte GUENON" userId="1afbaaa1-7e1e-4166-a416-b07eef24dd9e" providerId="ADAL" clId="{0306C6C6-645C-43A1-9448-4F017F8FDCE5}" dt="2025-01-23T11:01:43.603" v="16"/>
          <ac:picMkLst>
            <pc:docMk/>
            <pc:sldMk cId="1166436092" sldId="2147469759"/>
            <ac:picMk id="21" creationId="{93A4B85D-E35B-4ECB-9434-DABF02C635ED}"/>
          </ac:picMkLst>
        </pc:picChg>
        <pc:picChg chg="del">
          <ac:chgData name="Charlotte GUENON" userId="1afbaaa1-7e1e-4166-a416-b07eef24dd9e" providerId="ADAL" clId="{0306C6C6-645C-43A1-9448-4F017F8FDCE5}" dt="2025-01-23T11:00:09.538" v="9" actId="478"/>
          <ac:picMkLst>
            <pc:docMk/>
            <pc:sldMk cId="1166436092" sldId="2147469759"/>
            <ac:picMk id="45" creationId="{082A33ED-0A61-A393-5507-AA2CB2FB62B6}"/>
          </ac:picMkLst>
        </pc:picChg>
        <pc:picChg chg="del">
          <ac:chgData name="Charlotte GUENON" userId="1afbaaa1-7e1e-4166-a416-b07eef24dd9e" providerId="ADAL" clId="{0306C6C6-645C-43A1-9448-4F017F8FDCE5}" dt="2025-01-23T10:59:47.753" v="2" actId="478"/>
          <ac:picMkLst>
            <pc:docMk/>
            <pc:sldMk cId="1166436092" sldId="2147469759"/>
            <ac:picMk id="49" creationId="{D30FB6F5-C469-5366-6EE5-38A3476477B2}"/>
          </ac:picMkLst>
        </pc:picChg>
      </pc:sldChg>
      <pc:sldChg chg="addSp delSp modSp add mod">
        <pc:chgData name="Charlotte GUENON" userId="1afbaaa1-7e1e-4166-a416-b07eef24dd9e" providerId="ADAL" clId="{0306C6C6-645C-43A1-9448-4F017F8FDCE5}" dt="2025-01-23T11:05:29.042" v="27"/>
        <pc:sldMkLst>
          <pc:docMk/>
          <pc:sldMk cId="1194419987" sldId="2147469760"/>
        </pc:sldMkLst>
        <pc:spChg chg="add mod">
          <ac:chgData name="Charlotte GUENON" userId="1afbaaa1-7e1e-4166-a416-b07eef24dd9e" providerId="ADAL" clId="{0306C6C6-645C-43A1-9448-4F017F8FDCE5}" dt="2025-01-23T11:04:50.504" v="24"/>
          <ac:spMkLst>
            <pc:docMk/>
            <pc:sldMk cId="1194419987" sldId="2147469760"/>
            <ac:spMk id="13" creationId="{E99BECE0-50FC-4AC8-B504-D4085DB9D246}"/>
          </ac:spMkLst>
        </pc:spChg>
        <pc:spChg chg="add mod">
          <ac:chgData name="Charlotte GUENON" userId="1afbaaa1-7e1e-4166-a416-b07eef24dd9e" providerId="ADAL" clId="{0306C6C6-645C-43A1-9448-4F017F8FDCE5}" dt="2025-01-23T11:05:06.646" v="25"/>
          <ac:spMkLst>
            <pc:docMk/>
            <pc:sldMk cId="1194419987" sldId="2147469760"/>
            <ac:spMk id="14" creationId="{F6798EAC-DB52-41DD-9D84-382AB3A07068}"/>
          </ac:spMkLst>
        </pc:spChg>
        <pc:spChg chg="del mod">
          <ac:chgData name="Charlotte GUENON" userId="1afbaaa1-7e1e-4166-a416-b07eef24dd9e" providerId="ADAL" clId="{0306C6C6-645C-43A1-9448-4F017F8FDCE5}" dt="2025-01-23T11:04:23.789" v="20" actId="478"/>
          <ac:spMkLst>
            <pc:docMk/>
            <pc:sldMk cId="1194419987" sldId="2147469760"/>
            <ac:spMk id="19" creationId="{BB57AB34-AB92-4349-BEDF-1A4BF13F92A9}"/>
          </ac:spMkLst>
        </pc:spChg>
        <pc:spChg chg="del">
          <ac:chgData name="Charlotte GUENON" userId="1afbaaa1-7e1e-4166-a416-b07eef24dd9e" providerId="ADAL" clId="{0306C6C6-645C-43A1-9448-4F017F8FDCE5}" dt="2025-01-23T11:04:18.460" v="18" actId="478"/>
          <ac:spMkLst>
            <pc:docMk/>
            <pc:sldMk cId="1194419987" sldId="2147469760"/>
            <ac:spMk id="20" creationId="{77DCD35E-03AE-4C90-819D-7BAB8D94581D}"/>
          </ac:spMkLst>
        </pc:spChg>
        <pc:picChg chg="del">
          <ac:chgData name="Charlotte GUENON" userId="1afbaaa1-7e1e-4166-a416-b07eef24dd9e" providerId="ADAL" clId="{0306C6C6-645C-43A1-9448-4F017F8FDCE5}" dt="2025-01-23T11:04:26.270" v="21" actId="478"/>
          <ac:picMkLst>
            <pc:docMk/>
            <pc:sldMk cId="1194419987" sldId="2147469760"/>
            <ac:picMk id="15" creationId="{3802496B-73C2-4A3C-9FAA-58E627864460}"/>
          </ac:picMkLst>
        </pc:picChg>
        <pc:picChg chg="del">
          <ac:chgData name="Charlotte GUENON" userId="1afbaaa1-7e1e-4166-a416-b07eef24dd9e" providerId="ADAL" clId="{0306C6C6-645C-43A1-9448-4F017F8FDCE5}" dt="2025-01-23T11:04:28.158" v="22" actId="478"/>
          <ac:picMkLst>
            <pc:docMk/>
            <pc:sldMk cId="1194419987" sldId="2147469760"/>
            <ac:picMk id="17" creationId="{32FF2FD6-9430-471F-A998-65816E138913}"/>
          </ac:picMkLst>
        </pc:picChg>
        <pc:picChg chg="add mod">
          <ac:chgData name="Charlotte GUENON" userId="1afbaaa1-7e1e-4166-a416-b07eef24dd9e" providerId="ADAL" clId="{0306C6C6-645C-43A1-9448-4F017F8FDCE5}" dt="2025-01-23T11:05:16.867" v="26"/>
          <ac:picMkLst>
            <pc:docMk/>
            <pc:sldMk cId="1194419987" sldId="2147469760"/>
            <ac:picMk id="18" creationId="{A4966F2A-A28D-4E4C-ABE9-89386EADE7B0}"/>
          </ac:picMkLst>
        </pc:picChg>
        <pc:picChg chg="del">
          <ac:chgData name="Charlotte GUENON" userId="1afbaaa1-7e1e-4166-a416-b07eef24dd9e" providerId="ADAL" clId="{0306C6C6-645C-43A1-9448-4F017F8FDCE5}" dt="2025-01-23T11:04:31.061" v="23" actId="478"/>
          <ac:picMkLst>
            <pc:docMk/>
            <pc:sldMk cId="1194419987" sldId="2147469760"/>
            <ac:picMk id="21" creationId="{93A4B85D-E35B-4ECB-9434-DABF02C635ED}"/>
          </ac:picMkLst>
        </pc:picChg>
        <pc:picChg chg="add mod">
          <ac:chgData name="Charlotte GUENON" userId="1afbaaa1-7e1e-4166-a416-b07eef24dd9e" providerId="ADAL" clId="{0306C6C6-645C-43A1-9448-4F017F8FDCE5}" dt="2025-01-23T11:05:29.042" v="27"/>
          <ac:picMkLst>
            <pc:docMk/>
            <pc:sldMk cId="1194419987" sldId="2147469760"/>
            <ac:picMk id="22" creationId="{23421013-D197-42D0-91CF-A53B003A52BF}"/>
          </ac:picMkLst>
        </pc:picChg>
      </pc:sldChg>
      <pc:sldChg chg="addSp delSp modSp add mod">
        <pc:chgData name="Charlotte GUENON" userId="1afbaaa1-7e1e-4166-a416-b07eef24dd9e" providerId="ADAL" clId="{0306C6C6-645C-43A1-9448-4F017F8FDCE5}" dt="2025-01-23T11:14:37.728" v="42"/>
        <pc:sldMkLst>
          <pc:docMk/>
          <pc:sldMk cId="754162852" sldId="2147469761"/>
        </pc:sldMkLst>
        <pc:spChg chg="add mod">
          <ac:chgData name="Charlotte GUENON" userId="1afbaaa1-7e1e-4166-a416-b07eef24dd9e" providerId="ADAL" clId="{0306C6C6-645C-43A1-9448-4F017F8FDCE5}" dt="2025-01-23T11:12:36.154" v="33"/>
          <ac:spMkLst>
            <pc:docMk/>
            <pc:sldMk cId="754162852" sldId="2147469761"/>
            <ac:spMk id="12" creationId="{39F80C1E-9E04-498E-B39D-CC36D46558E0}"/>
          </ac:spMkLst>
        </pc:spChg>
        <pc:spChg chg="del">
          <ac:chgData name="Charlotte GUENON" userId="1afbaaa1-7e1e-4166-a416-b07eef24dd9e" providerId="ADAL" clId="{0306C6C6-645C-43A1-9448-4F017F8FDCE5}" dt="2025-01-23T11:12:12.764" v="29" actId="478"/>
          <ac:spMkLst>
            <pc:docMk/>
            <pc:sldMk cId="754162852" sldId="2147469761"/>
            <ac:spMk id="13" creationId="{E99BECE0-50FC-4AC8-B504-D4085DB9D246}"/>
          </ac:spMkLst>
        </pc:spChg>
        <pc:spChg chg="del">
          <ac:chgData name="Charlotte GUENON" userId="1afbaaa1-7e1e-4166-a416-b07eef24dd9e" providerId="ADAL" clId="{0306C6C6-645C-43A1-9448-4F017F8FDCE5}" dt="2025-01-23T11:12:15.910" v="30" actId="478"/>
          <ac:spMkLst>
            <pc:docMk/>
            <pc:sldMk cId="754162852" sldId="2147469761"/>
            <ac:spMk id="14" creationId="{F6798EAC-DB52-41DD-9D84-382AB3A07068}"/>
          </ac:spMkLst>
        </pc:spChg>
        <pc:spChg chg="add mod">
          <ac:chgData name="Charlotte GUENON" userId="1afbaaa1-7e1e-4166-a416-b07eef24dd9e" providerId="ADAL" clId="{0306C6C6-645C-43A1-9448-4F017F8FDCE5}" dt="2025-01-23T11:13:01.456" v="35"/>
          <ac:spMkLst>
            <pc:docMk/>
            <pc:sldMk cId="754162852" sldId="2147469761"/>
            <ac:spMk id="17" creationId="{77C83D7E-64C5-49FD-A80C-BC74F218ED0E}"/>
          </ac:spMkLst>
        </pc:spChg>
        <pc:spChg chg="add mod">
          <ac:chgData name="Charlotte GUENON" userId="1afbaaa1-7e1e-4166-a416-b07eef24dd9e" providerId="ADAL" clId="{0306C6C6-645C-43A1-9448-4F017F8FDCE5}" dt="2025-01-23T11:13:32.806" v="38"/>
          <ac:spMkLst>
            <pc:docMk/>
            <pc:sldMk cId="754162852" sldId="2147469761"/>
            <ac:spMk id="21" creationId="{C31EA975-E292-4F18-B521-1BEC8AF19EC8}"/>
          </ac:spMkLst>
        </pc:spChg>
        <pc:spChg chg="add mod">
          <ac:chgData name="Charlotte GUENON" userId="1afbaaa1-7e1e-4166-a416-b07eef24dd9e" providerId="ADAL" clId="{0306C6C6-645C-43A1-9448-4F017F8FDCE5}" dt="2025-01-23T11:14:23.871" v="41"/>
          <ac:spMkLst>
            <pc:docMk/>
            <pc:sldMk cId="754162852" sldId="2147469761"/>
            <ac:spMk id="24" creationId="{5FD45F35-EDC9-4496-A502-AEF5A459C564}"/>
          </ac:spMkLst>
        </pc:spChg>
        <pc:picChg chg="add mod">
          <ac:chgData name="Charlotte GUENON" userId="1afbaaa1-7e1e-4166-a416-b07eef24dd9e" providerId="ADAL" clId="{0306C6C6-645C-43A1-9448-4F017F8FDCE5}" dt="2025-01-23T11:12:47.672" v="34"/>
          <ac:picMkLst>
            <pc:docMk/>
            <pc:sldMk cId="754162852" sldId="2147469761"/>
            <ac:picMk id="15" creationId="{15C543BF-6975-463A-AEC6-2BE4301A5356}"/>
          </ac:picMkLst>
        </pc:picChg>
        <pc:picChg chg="del">
          <ac:chgData name="Charlotte GUENON" userId="1afbaaa1-7e1e-4166-a416-b07eef24dd9e" providerId="ADAL" clId="{0306C6C6-645C-43A1-9448-4F017F8FDCE5}" dt="2025-01-23T11:12:18.371" v="31" actId="478"/>
          <ac:picMkLst>
            <pc:docMk/>
            <pc:sldMk cId="754162852" sldId="2147469761"/>
            <ac:picMk id="18" creationId="{A4966F2A-A28D-4E4C-ABE9-89386EADE7B0}"/>
          </ac:picMkLst>
        </pc:picChg>
        <pc:picChg chg="add mod">
          <ac:chgData name="Charlotte GUENON" userId="1afbaaa1-7e1e-4166-a416-b07eef24dd9e" providerId="ADAL" clId="{0306C6C6-645C-43A1-9448-4F017F8FDCE5}" dt="2025-01-23T11:13:11.560" v="36"/>
          <ac:picMkLst>
            <pc:docMk/>
            <pc:sldMk cId="754162852" sldId="2147469761"/>
            <ac:picMk id="19" creationId="{64C1EF87-3596-458C-9A9F-BE068BD564F1}"/>
          </ac:picMkLst>
        </pc:picChg>
        <pc:picChg chg="del">
          <ac:chgData name="Charlotte GUENON" userId="1afbaaa1-7e1e-4166-a416-b07eef24dd9e" providerId="ADAL" clId="{0306C6C6-645C-43A1-9448-4F017F8FDCE5}" dt="2025-01-23T11:12:20.789" v="32" actId="478"/>
          <ac:picMkLst>
            <pc:docMk/>
            <pc:sldMk cId="754162852" sldId="2147469761"/>
            <ac:picMk id="22" creationId="{23421013-D197-42D0-91CF-A53B003A52BF}"/>
          </ac:picMkLst>
        </pc:picChg>
        <pc:picChg chg="add mod">
          <ac:chgData name="Charlotte GUENON" userId="1afbaaa1-7e1e-4166-a416-b07eef24dd9e" providerId="ADAL" clId="{0306C6C6-645C-43A1-9448-4F017F8FDCE5}" dt="2025-01-23T11:13:45.355" v="40" actId="1076"/>
          <ac:picMkLst>
            <pc:docMk/>
            <pc:sldMk cId="754162852" sldId="2147469761"/>
            <ac:picMk id="23" creationId="{053C66BC-0E76-4477-9926-28444AD41ED5}"/>
          </ac:picMkLst>
        </pc:picChg>
        <pc:picChg chg="add mod">
          <ac:chgData name="Charlotte GUENON" userId="1afbaaa1-7e1e-4166-a416-b07eef24dd9e" providerId="ADAL" clId="{0306C6C6-645C-43A1-9448-4F017F8FDCE5}" dt="2025-01-23T11:14:37.728" v="42"/>
          <ac:picMkLst>
            <pc:docMk/>
            <pc:sldMk cId="754162852" sldId="2147469761"/>
            <ac:picMk id="25" creationId="{63A3AFAF-B881-43C9-BCFA-C3D222681ABC}"/>
          </ac:picMkLst>
        </pc:picChg>
        <pc:cxnChg chg="add mod">
          <ac:chgData name="Charlotte GUENON" userId="1afbaaa1-7e1e-4166-a416-b07eef24dd9e" providerId="ADAL" clId="{0306C6C6-645C-43A1-9448-4F017F8FDCE5}" dt="2025-01-23T11:13:21.972" v="37"/>
          <ac:cxnSpMkLst>
            <pc:docMk/>
            <pc:sldMk cId="754162852" sldId="2147469761"/>
            <ac:cxnSpMk id="20" creationId="{0B29B2CC-C7F7-4DB3-8E0C-2B91B2B59859}"/>
          </ac:cxnSpMkLst>
        </pc:cxnChg>
      </pc:sldChg>
      <pc:sldChg chg="addSp delSp modSp add mod ord">
        <pc:chgData name="Charlotte GUENON" userId="1afbaaa1-7e1e-4166-a416-b07eef24dd9e" providerId="ADAL" clId="{0306C6C6-645C-43A1-9448-4F017F8FDCE5}" dt="2025-01-24T11:45:44.486" v="60"/>
        <pc:sldMkLst>
          <pc:docMk/>
          <pc:sldMk cId="2541635845" sldId="2147469762"/>
        </pc:sldMkLst>
        <pc:spChg chg="add mod">
          <ac:chgData name="Charlotte GUENON" userId="1afbaaa1-7e1e-4166-a416-b07eef24dd9e" providerId="ADAL" clId="{0306C6C6-645C-43A1-9448-4F017F8FDCE5}" dt="2025-01-24T11:44:17.655" v="53"/>
          <ac:spMkLst>
            <pc:docMk/>
            <pc:sldMk cId="2541635845" sldId="2147469762"/>
            <ac:spMk id="12" creationId="{56285EFF-5564-4392-ABDF-7BFFB4F75E20}"/>
          </ac:spMkLst>
        </pc:spChg>
        <pc:spChg chg="del mod">
          <ac:chgData name="Charlotte GUENON" userId="1afbaaa1-7e1e-4166-a416-b07eef24dd9e" providerId="ADAL" clId="{0306C6C6-645C-43A1-9448-4F017F8FDCE5}" dt="2025-01-23T11:15:31.988" v="49" actId="478"/>
          <ac:spMkLst>
            <pc:docMk/>
            <pc:sldMk cId="2541635845" sldId="2147469762"/>
            <ac:spMk id="13" creationId="{E99BECE0-50FC-4AC8-B504-D4085DB9D246}"/>
          </ac:spMkLst>
        </pc:spChg>
        <pc:spChg chg="del">
          <ac:chgData name="Charlotte GUENON" userId="1afbaaa1-7e1e-4166-a416-b07eef24dd9e" providerId="ADAL" clId="{0306C6C6-645C-43A1-9448-4F017F8FDCE5}" dt="2025-01-23T11:15:39.446" v="50" actId="478"/>
          <ac:spMkLst>
            <pc:docMk/>
            <pc:sldMk cId="2541635845" sldId="2147469762"/>
            <ac:spMk id="14" creationId="{F6798EAC-DB52-41DD-9D84-382AB3A07068}"/>
          </ac:spMkLst>
        </pc:spChg>
        <pc:spChg chg="add mod">
          <ac:chgData name="Charlotte GUENON" userId="1afbaaa1-7e1e-4166-a416-b07eef24dd9e" providerId="ADAL" clId="{0306C6C6-645C-43A1-9448-4F017F8FDCE5}" dt="2025-01-24T11:44:40.318" v="55"/>
          <ac:spMkLst>
            <pc:docMk/>
            <pc:sldMk cId="2541635845" sldId="2147469762"/>
            <ac:spMk id="17" creationId="{7FF4FBF9-AFA4-48DB-8204-57A9D6D83C52}"/>
          </ac:spMkLst>
        </pc:spChg>
        <pc:spChg chg="add mod">
          <ac:chgData name="Charlotte GUENON" userId="1afbaaa1-7e1e-4166-a416-b07eef24dd9e" providerId="ADAL" clId="{0306C6C6-645C-43A1-9448-4F017F8FDCE5}" dt="2025-01-24T11:45:32.736" v="59"/>
          <ac:spMkLst>
            <pc:docMk/>
            <pc:sldMk cId="2541635845" sldId="2147469762"/>
            <ac:spMk id="21" creationId="{92DD5138-833F-40AB-BC48-94D26F53C367}"/>
          </ac:spMkLst>
        </pc:spChg>
        <pc:spChg chg="add mod">
          <ac:chgData name="Charlotte GUENON" userId="1afbaaa1-7e1e-4166-a416-b07eef24dd9e" providerId="ADAL" clId="{0306C6C6-645C-43A1-9448-4F017F8FDCE5}" dt="2025-01-24T11:45:44.486" v="60"/>
          <ac:spMkLst>
            <pc:docMk/>
            <pc:sldMk cId="2541635845" sldId="2147469762"/>
            <ac:spMk id="23" creationId="{44B53AE0-E269-4A01-B2D1-F9FACCAEC4B0}"/>
          </ac:spMkLst>
        </pc:spChg>
        <pc:picChg chg="add mod">
          <ac:chgData name="Charlotte GUENON" userId="1afbaaa1-7e1e-4166-a416-b07eef24dd9e" providerId="ADAL" clId="{0306C6C6-645C-43A1-9448-4F017F8FDCE5}" dt="2025-01-24T11:44:29.440" v="54"/>
          <ac:picMkLst>
            <pc:docMk/>
            <pc:sldMk cId="2541635845" sldId="2147469762"/>
            <ac:picMk id="15" creationId="{2E136131-3DBD-46EE-8B1E-C381210B7E99}"/>
          </ac:picMkLst>
        </pc:picChg>
        <pc:picChg chg="del">
          <ac:chgData name="Charlotte GUENON" userId="1afbaaa1-7e1e-4166-a416-b07eef24dd9e" providerId="ADAL" clId="{0306C6C6-645C-43A1-9448-4F017F8FDCE5}" dt="2025-01-23T11:15:41.330" v="51" actId="478"/>
          <ac:picMkLst>
            <pc:docMk/>
            <pc:sldMk cId="2541635845" sldId="2147469762"/>
            <ac:picMk id="18" creationId="{A4966F2A-A28D-4E4C-ABE9-89386EADE7B0}"/>
          </ac:picMkLst>
        </pc:picChg>
        <pc:picChg chg="del">
          <ac:chgData name="Charlotte GUENON" userId="1afbaaa1-7e1e-4166-a416-b07eef24dd9e" providerId="ADAL" clId="{0306C6C6-645C-43A1-9448-4F017F8FDCE5}" dt="2025-01-23T11:15:43.423" v="52" actId="478"/>
          <ac:picMkLst>
            <pc:docMk/>
            <pc:sldMk cId="2541635845" sldId="2147469762"/>
            <ac:picMk id="22" creationId="{23421013-D197-42D0-91CF-A53B003A52BF}"/>
          </ac:picMkLst>
        </pc:picChg>
        <pc:cxnChg chg="add mod">
          <ac:chgData name="Charlotte GUENON" userId="1afbaaa1-7e1e-4166-a416-b07eef24dd9e" providerId="ADAL" clId="{0306C6C6-645C-43A1-9448-4F017F8FDCE5}" dt="2025-01-24T11:44:52.663" v="56"/>
          <ac:cxnSpMkLst>
            <pc:docMk/>
            <pc:sldMk cId="2541635845" sldId="2147469762"/>
            <ac:cxnSpMk id="19" creationId="{F41E6585-0EC4-4BFF-B2E1-4E15ECE81779}"/>
          </ac:cxnSpMkLst>
        </pc:cxnChg>
        <pc:cxnChg chg="add del mod">
          <ac:chgData name="Charlotte GUENON" userId="1afbaaa1-7e1e-4166-a416-b07eef24dd9e" providerId="ADAL" clId="{0306C6C6-645C-43A1-9448-4F017F8FDCE5}" dt="2025-01-24T11:45:22.463" v="58" actId="478"/>
          <ac:cxnSpMkLst>
            <pc:docMk/>
            <pc:sldMk cId="2541635845" sldId="2147469762"/>
            <ac:cxnSpMk id="20" creationId="{A9B52475-FE7A-4BA2-A419-038B084767FD}"/>
          </ac:cxnSpMkLst>
        </pc:cxnChg>
      </pc:sldChg>
      <pc:sldChg chg="add del">
        <pc:chgData name="Charlotte GUENON" userId="1afbaaa1-7e1e-4166-a416-b07eef24dd9e" providerId="ADAL" clId="{0306C6C6-645C-43A1-9448-4F017F8FDCE5}" dt="2025-01-23T11:15:19.834" v="44" actId="2890"/>
        <pc:sldMkLst>
          <pc:docMk/>
          <pc:sldMk cId="3970748995" sldId="2147469762"/>
        </pc:sldMkLst>
      </pc:sldChg>
    </pc:docChg>
  </pc:docChgLst>
  <pc:docChgLst>
    <pc:chgData name="Sebastien Nico" userId="dc25ef55-6467-4668-87e0-ef2a77ee7583" providerId="ADAL" clId="{8B021AAB-B667-4ED3-BB77-226967B9B7F3}"/>
    <pc:docChg chg="undo redo custSel addSld delSld modSld modSection">
      <pc:chgData name="Sebastien Nico" userId="dc25ef55-6467-4668-87e0-ef2a77ee7583" providerId="ADAL" clId="{8B021AAB-B667-4ED3-BB77-226967B9B7F3}" dt="2024-11-29T17:01:24.763" v="1432" actId="1076"/>
      <pc:docMkLst>
        <pc:docMk/>
      </pc:docMkLst>
      <pc:sldChg chg="addSp delSp modSp mod">
        <pc:chgData name="Sebastien Nico" userId="dc25ef55-6467-4668-87e0-ef2a77ee7583" providerId="ADAL" clId="{8B021AAB-B667-4ED3-BB77-226967B9B7F3}" dt="2024-11-22T16:19:14.999" v="55" actId="207"/>
        <pc:sldMkLst>
          <pc:docMk/>
          <pc:sldMk cId="2075712154" sldId="278"/>
        </pc:sldMkLst>
        <pc:spChg chg="mod topLvl">
          <ac:chgData name="Sebastien Nico" userId="dc25ef55-6467-4668-87e0-ef2a77ee7583" providerId="ADAL" clId="{8B021AAB-B667-4ED3-BB77-226967B9B7F3}" dt="2024-11-22T16:17:28.628" v="46" actId="164"/>
          <ac:spMkLst>
            <pc:docMk/>
            <pc:sldMk cId="2075712154" sldId="278"/>
            <ac:spMk id="34" creationId="{6792BB31-A952-04B6-C1B3-D38D495747A6}"/>
          </ac:spMkLst>
        </pc:spChg>
        <pc:spChg chg="mod topLvl">
          <ac:chgData name="Sebastien Nico" userId="dc25ef55-6467-4668-87e0-ef2a77ee7583" providerId="ADAL" clId="{8B021AAB-B667-4ED3-BB77-226967B9B7F3}" dt="2024-11-22T16:17:37.022" v="48" actId="164"/>
          <ac:spMkLst>
            <pc:docMk/>
            <pc:sldMk cId="2075712154" sldId="278"/>
            <ac:spMk id="35" creationId="{6DA3357C-A0C2-D3F3-598C-903FB125670F}"/>
          </ac:spMkLst>
        </pc:spChg>
        <pc:spChg chg="mod topLvl">
          <ac:chgData name="Sebastien Nico" userId="dc25ef55-6467-4668-87e0-ef2a77ee7583" providerId="ADAL" clId="{8B021AAB-B667-4ED3-BB77-226967B9B7F3}" dt="2024-11-22T16:17:44.083" v="50" actId="164"/>
          <ac:spMkLst>
            <pc:docMk/>
            <pc:sldMk cId="2075712154" sldId="278"/>
            <ac:spMk id="36" creationId="{F8088710-22E0-B1A3-8678-2952435291E9}"/>
          </ac:spMkLst>
        </pc:spChg>
        <pc:spChg chg="mod topLvl">
          <ac:chgData name="Sebastien Nico" userId="dc25ef55-6467-4668-87e0-ef2a77ee7583" providerId="ADAL" clId="{8B021AAB-B667-4ED3-BB77-226967B9B7F3}" dt="2024-11-22T16:17:22.010" v="44" actId="164"/>
          <ac:spMkLst>
            <pc:docMk/>
            <pc:sldMk cId="2075712154" sldId="278"/>
            <ac:spMk id="43" creationId="{330659E1-35B2-DCE7-E816-E592021FD175}"/>
          </ac:spMkLst>
        </pc:spChg>
        <pc:grpChg chg="add mod">
          <ac:chgData name="Sebastien Nico" userId="dc25ef55-6467-4668-87e0-ef2a77ee7583" providerId="ADAL" clId="{8B021AAB-B667-4ED3-BB77-226967B9B7F3}" dt="2024-11-22T16:17:22.010" v="44" actId="164"/>
          <ac:grpSpMkLst>
            <pc:docMk/>
            <pc:sldMk cId="2075712154" sldId="278"/>
            <ac:grpSpMk id="17" creationId="{2CC37391-63C3-41EC-7845-9424BDFCCFF7}"/>
          </ac:grpSpMkLst>
        </pc:grpChg>
        <pc:grpChg chg="add mod">
          <ac:chgData name="Sebastien Nico" userId="dc25ef55-6467-4668-87e0-ef2a77ee7583" providerId="ADAL" clId="{8B021AAB-B667-4ED3-BB77-226967B9B7F3}" dt="2024-11-22T16:17:58.768" v="52" actId="408"/>
          <ac:grpSpMkLst>
            <pc:docMk/>
            <pc:sldMk cId="2075712154" sldId="278"/>
            <ac:grpSpMk id="18" creationId="{1B6E551C-3350-F131-873A-98D1B0021085}"/>
          </ac:grpSpMkLst>
        </pc:grpChg>
        <pc:grpChg chg="add mod">
          <ac:chgData name="Sebastien Nico" userId="dc25ef55-6467-4668-87e0-ef2a77ee7583" providerId="ADAL" clId="{8B021AAB-B667-4ED3-BB77-226967B9B7F3}" dt="2024-11-22T16:17:58.768" v="52" actId="408"/>
          <ac:grpSpMkLst>
            <pc:docMk/>
            <pc:sldMk cId="2075712154" sldId="278"/>
            <ac:grpSpMk id="20" creationId="{CFF73E32-3373-491A-3D33-ED1740B8C4BD}"/>
          </ac:grpSpMkLst>
        </pc:grpChg>
        <pc:grpChg chg="add mod">
          <ac:chgData name="Sebastien Nico" userId="dc25ef55-6467-4668-87e0-ef2a77ee7583" providerId="ADAL" clId="{8B021AAB-B667-4ED3-BB77-226967B9B7F3}" dt="2024-11-22T16:17:54.149" v="51" actId="1076"/>
          <ac:grpSpMkLst>
            <pc:docMk/>
            <pc:sldMk cId="2075712154" sldId="278"/>
            <ac:grpSpMk id="21" creationId="{EA82A097-3654-BCE7-1FB3-5F592F9E9EE3}"/>
          </ac:grpSpMkLst>
        </pc:grpChg>
        <pc:picChg chg="add mod">
          <ac:chgData name="Sebastien Nico" userId="dc25ef55-6467-4668-87e0-ef2a77ee7583" providerId="ADAL" clId="{8B021AAB-B667-4ED3-BB77-226967B9B7F3}" dt="2024-11-22T16:17:37.022" v="48" actId="164"/>
          <ac:picMkLst>
            <pc:docMk/>
            <pc:sldMk cId="2075712154" sldId="278"/>
            <ac:picMk id="13" creationId="{1E28BE78-D96A-5456-7C47-F10DDD485EF2}"/>
          </ac:picMkLst>
        </pc:picChg>
        <pc:picChg chg="add mod">
          <ac:chgData name="Sebastien Nico" userId="dc25ef55-6467-4668-87e0-ef2a77ee7583" providerId="ADAL" clId="{8B021AAB-B667-4ED3-BB77-226967B9B7F3}" dt="2024-11-22T16:19:14.999" v="55" actId="207"/>
          <ac:picMkLst>
            <pc:docMk/>
            <pc:sldMk cId="2075712154" sldId="278"/>
            <ac:picMk id="14" creationId="{ECB2BFC4-FBBB-343B-DC6D-FF3C5CEEEEF7}"/>
          </ac:picMkLst>
        </pc:picChg>
        <pc:picChg chg="add mod">
          <ac:chgData name="Sebastien Nico" userId="dc25ef55-6467-4668-87e0-ef2a77ee7583" providerId="ADAL" clId="{8B021AAB-B667-4ED3-BB77-226967B9B7F3}" dt="2024-11-22T16:19:06.510" v="54" actId="207"/>
          <ac:picMkLst>
            <pc:docMk/>
            <pc:sldMk cId="2075712154" sldId="278"/>
            <ac:picMk id="15" creationId="{D83D0B94-1932-9E4B-1741-AD040883C066}"/>
          </ac:picMkLst>
        </pc:picChg>
        <pc:picChg chg="add mod">
          <ac:chgData name="Sebastien Nico" userId="dc25ef55-6467-4668-87e0-ef2a77ee7583" providerId="ADAL" clId="{8B021AAB-B667-4ED3-BB77-226967B9B7F3}" dt="2024-11-22T16:18:59.832" v="53" actId="207"/>
          <ac:picMkLst>
            <pc:docMk/>
            <pc:sldMk cId="2075712154" sldId="278"/>
            <ac:picMk id="16" creationId="{1EEBEE12-2CAF-E474-5732-E7D66C0E7848}"/>
          </ac:picMkLst>
        </pc:picChg>
      </pc:sldChg>
      <pc:sldChg chg="modSp mod">
        <pc:chgData name="Sebastien Nico" userId="dc25ef55-6467-4668-87e0-ef2a77ee7583" providerId="ADAL" clId="{8B021AAB-B667-4ED3-BB77-226967B9B7F3}" dt="2024-11-22T17:09:18.370" v="772" actId="20577"/>
        <pc:sldMkLst>
          <pc:docMk/>
          <pc:sldMk cId="226290833" sldId="279"/>
        </pc:sldMkLst>
        <pc:spChg chg="mod">
          <ac:chgData name="Sebastien Nico" userId="dc25ef55-6467-4668-87e0-ef2a77ee7583" providerId="ADAL" clId="{8B021AAB-B667-4ED3-BB77-226967B9B7F3}" dt="2024-11-22T17:09:18.370" v="772" actId="20577"/>
          <ac:spMkLst>
            <pc:docMk/>
            <pc:sldMk cId="226290833" sldId="279"/>
            <ac:spMk id="4" creationId="{00000000-0000-0000-0000-000000000000}"/>
          </ac:spMkLst>
        </pc:spChg>
      </pc:sldChg>
      <pc:sldChg chg="addSp delSp modSp mod">
        <pc:chgData name="Sebastien Nico" userId="dc25ef55-6467-4668-87e0-ef2a77ee7583" providerId="ADAL" clId="{8B021AAB-B667-4ED3-BB77-226967B9B7F3}" dt="2024-11-29T16:45:06.126" v="1319"/>
        <pc:sldMkLst>
          <pc:docMk/>
          <pc:sldMk cId="304147590" sldId="283"/>
        </pc:sldMkLst>
        <pc:spChg chg="mod">
          <ac:chgData name="Sebastien Nico" userId="dc25ef55-6467-4668-87e0-ef2a77ee7583" providerId="ADAL" clId="{8B021AAB-B667-4ED3-BB77-226967B9B7F3}" dt="2024-11-29T16:43:55.101" v="1307" actId="1076"/>
          <ac:spMkLst>
            <pc:docMk/>
            <pc:sldMk cId="304147590" sldId="283"/>
            <ac:spMk id="2" creationId="{0C4C165C-83B3-9802-6352-3022B38D859A}"/>
          </ac:spMkLst>
        </pc:spChg>
        <pc:spChg chg="del">
          <ac:chgData name="Sebastien Nico" userId="dc25ef55-6467-4668-87e0-ef2a77ee7583" providerId="ADAL" clId="{8B021AAB-B667-4ED3-BB77-226967B9B7F3}" dt="2024-11-29T16:43:47.366" v="1304" actId="478"/>
          <ac:spMkLst>
            <pc:docMk/>
            <pc:sldMk cId="304147590" sldId="283"/>
            <ac:spMk id="3" creationId="{3E5DE7F4-688C-EAA0-79A9-1ED1351E8FAF}"/>
          </ac:spMkLst>
        </pc:spChg>
        <pc:spChg chg="mod">
          <ac:chgData name="Sebastien Nico" userId="dc25ef55-6467-4668-87e0-ef2a77ee7583" providerId="ADAL" clId="{8B021AAB-B667-4ED3-BB77-226967B9B7F3}" dt="2024-11-29T16:44:45.110" v="1316" actId="1076"/>
          <ac:spMkLst>
            <pc:docMk/>
            <pc:sldMk cId="304147590" sldId="283"/>
            <ac:spMk id="5" creationId="{C782C07D-180C-4AFD-CBB4-FD8D2C37EDBE}"/>
          </ac:spMkLst>
        </pc:spChg>
        <pc:spChg chg="add mod">
          <ac:chgData name="Sebastien Nico" userId="dc25ef55-6467-4668-87e0-ef2a77ee7583" providerId="ADAL" clId="{8B021AAB-B667-4ED3-BB77-226967B9B7F3}" dt="2024-11-29T16:44:49.351" v="1318" actId="14100"/>
          <ac:spMkLst>
            <pc:docMk/>
            <pc:sldMk cId="304147590" sldId="283"/>
            <ac:spMk id="8" creationId="{1461871A-4AA6-2374-FAC2-6DB9B56D1958}"/>
          </ac:spMkLst>
        </pc:spChg>
        <pc:spChg chg="mod">
          <ac:chgData name="Sebastien Nico" userId="dc25ef55-6467-4668-87e0-ef2a77ee7583" providerId="ADAL" clId="{8B021AAB-B667-4ED3-BB77-226967B9B7F3}" dt="2024-11-29T16:43:44.239" v="1303" actId="1035"/>
          <ac:spMkLst>
            <pc:docMk/>
            <pc:sldMk cId="304147590" sldId="283"/>
            <ac:spMk id="24" creationId="{40CB804A-DA63-4988-92C9-F350100BC075}"/>
          </ac:spMkLst>
        </pc:spChg>
        <pc:spChg chg="mod">
          <ac:chgData name="Sebastien Nico" userId="dc25ef55-6467-4668-87e0-ef2a77ee7583" providerId="ADAL" clId="{8B021AAB-B667-4ED3-BB77-226967B9B7F3}" dt="2024-11-29T16:43:44.239" v="1303" actId="1035"/>
          <ac:spMkLst>
            <pc:docMk/>
            <pc:sldMk cId="304147590" sldId="283"/>
            <ac:spMk id="30" creationId="{5650B182-322E-07A7-1E97-8F55795374ED}"/>
          </ac:spMkLst>
        </pc:spChg>
        <pc:picChg chg="mod">
          <ac:chgData name="Sebastien Nico" userId="dc25ef55-6467-4668-87e0-ef2a77ee7583" providerId="ADAL" clId="{8B021AAB-B667-4ED3-BB77-226967B9B7F3}" dt="2024-11-29T16:43:44.239" v="1303" actId="1035"/>
          <ac:picMkLst>
            <pc:docMk/>
            <pc:sldMk cId="304147590" sldId="283"/>
            <ac:picMk id="6" creationId="{CEC3113E-EFDD-365E-0DA2-D5E8A3F5AC2F}"/>
          </ac:picMkLst>
        </pc:picChg>
        <pc:picChg chg="mod">
          <ac:chgData name="Sebastien Nico" userId="dc25ef55-6467-4668-87e0-ef2a77ee7583" providerId="ADAL" clId="{8B021AAB-B667-4ED3-BB77-226967B9B7F3}" dt="2024-11-29T16:43:44.239" v="1303" actId="1035"/>
          <ac:picMkLst>
            <pc:docMk/>
            <pc:sldMk cId="304147590" sldId="283"/>
            <ac:picMk id="7" creationId="{8C9C117F-6C4B-FB1C-161D-560E82EB2503}"/>
          </ac:picMkLst>
        </pc:picChg>
        <pc:picChg chg="mod">
          <ac:chgData name="Sebastien Nico" userId="dc25ef55-6467-4668-87e0-ef2a77ee7583" providerId="ADAL" clId="{8B021AAB-B667-4ED3-BB77-226967B9B7F3}" dt="2024-11-29T16:43:44.239" v="1303" actId="1035"/>
          <ac:picMkLst>
            <pc:docMk/>
            <pc:sldMk cId="304147590" sldId="283"/>
            <ac:picMk id="9" creationId="{6FC46362-B349-7CF9-31CB-24AF375DE916}"/>
          </ac:picMkLst>
        </pc:picChg>
        <pc:picChg chg="add mod">
          <ac:chgData name="Sebastien Nico" userId="dc25ef55-6467-4668-87e0-ef2a77ee7583" providerId="ADAL" clId="{8B021AAB-B667-4ED3-BB77-226967B9B7F3}" dt="2024-11-29T16:45:06.126" v="1319"/>
          <ac:picMkLst>
            <pc:docMk/>
            <pc:sldMk cId="304147590" sldId="283"/>
            <ac:picMk id="10" creationId="{EA4AE2B4-9E58-3431-4AF3-C98BCAEE1C0C}"/>
          </ac:picMkLst>
        </pc:picChg>
        <pc:picChg chg="mod">
          <ac:chgData name="Sebastien Nico" userId="dc25ef55-6467-4668-87e0-ef2a77ee7583" providerId="ADAL" clId="{8B021AAB-B667-4ED3-BB77-226967B9B7F3}" dt="2024-11-29T16:43:44.239" v="1303" actId="1035"/>
          <ac:picMkLst>
            <pc:docMk/>
            <pc:sldMk cId="304147590" sldId="283"/>
            <ac:picMk id="29" creationId="{00000000-0000-0000-0000-000000000000}"/>
          </ac:picMkLst>
        </pc:picChg>
      </pc:sldChg>
      <pc:sldChg chg="addSp delSp modSp mod">
        <pc:chgData name="Sebastien Nico" userId="dc25ef55-6467-4668-87e0-ef2a77ee7583" providerId="ADAL" clId="{8B021AAB-B667-4ED3-BB77-226967B9B7F3}" dt="2024-11-22T17:28:21.644" v="1041" actId="12789"/>
        <pc:sldMkLst>
          <pc:docMk/>
          <pc:sldMk cId="2770339163" sldId="287"/>
        </pc:sldMkLst>
        <pc:spChg chg="mod">
          <ac:chgData name="Sebastien Nico" userId="dc25ef55-6467-4668-87e0-ef2a77ee7583" providerId="ADAL" clId="{8B021AAB-B667-4ED3-BB77-226967B9B7F3}" dt="2024-11-22T17:27:48.420" v="1031" actId="1076"/>
          <ac:spMkLst>
            <pc:docMk/>
            <pc:sldMk cId="2770339163" sldId="287"/>
            <ac:spMk id="2" creationId="{00000000-0000-0000-0000-000000000000}"/>
          </ac:spMkLst>
        </pc:spChg>
        <pc:spChg chg="add mod">
          <ac:chgData name="Sebastien Nico" userId="dc25ef55-6467-4668-87e0-ef2a77ee7583" providerId="ADAL" clId="{8B021AAB-B667-4ED3-BB77-226967B9B7F3}" dt="2024-11-22T17:28:08.911" v="1037" actId="164"/>
          <ac:spMkLst>
            <pc:docMk/>
            <pc:sldMk cId="2770339163" sldId="287"/>
            <ac:spMk id="3" creationId="{8EA1B94F-DF4A-24F5-A5B5-42CA2011491D}"/>
          </ac:spMkLst>
        </pc:spChg>
        <pc:spChg chg="add mod">
          <ac:chgData name="Sebastien Nico" userId="dc25ef55-6467-4668-87e0-ef2a77ee7583" providerId="ADAL" clId="{8B021AAB-B667-4ED3-BB77-226967B9B7F3}" dt="2024-11-22T17:28:02.981" v="1035" actId="164"/>
          <ac:spMkLst>
            <pc:docMk/>
            <pc:sldMk cId="2770339163" sldId="287"/>
            <ac:spMk id="7" creationId="{112AA587-C9D3-45E3-152F-CA00A7D7E853}"/>
          </ac:spMkLst>
        </pc:spChg>
        <pc:spChg chg="add mod">
          <ac:chgData name="Sebastien Nico" userId="dc25ef55-6467-4668-87e0-ef2a77ee7583" providerId="ADAL" clId="{8B021AAB-B667-4ED3-BB77-226967B9B7F3}" dt="2024-11-22T17:27:56.587" v="1033" actId="164"/>
          <ac:spMkLst>
            <pc:docMk/>
            <pc:sldMk cId="2770339163" sldId="287"/>
            <ac:spMk id="8" creationId="{1713FED5-BBAD-7A8B-5C41-63A3EBAEA0A8}"/>
          </ac:spMkLst>
        </pc:spChg>
        <pc:spChg chg="add mod">
          <ac:chgData name="Sebastien Nico" userId="dc25ef55-6467-4668-87e0-ef2a77ee7583" providerId="ADAL" clId="{8B021AAB-B667-4ED3-BB77-226967B9B7F3}" dt="2024-11-22T17:27:45.970" v="1029" actId="164"/>
          <ac:spMkLst>
            <pc:docMk/>
            <pc:sldMk cId="2770339163" sldId="287"/>
            <ac:spMk id="13" creationId="{D97A71FC-86CC-CD9D-594B-857F8CFC1046}"/>
          </ac:spMkLst>
        </pc:spChg>
        <pc:spChg chg="add del mod">
          <ac:chgData name="Sebastien Nico" userId="dc25ef55-6467-4668-87e0-ef2a77ee7583" providerId="ADAL" clId="{8B021AAB-B667-4ED3-BB77-226967B9B7F3}" dt="2024-11-22T17:28:08.911" v="1037" actId="164"/>
          <ac:spMkLst>
            <pc:docMk/>
            <pc:sldMk cId="2770339163" sldId="287"/>
            <ac:spMk id="20" creationId="{3D5BE594-5C03-D9A8-EA3F-8D5FE99C88F8}"/>
          </ac:spMkLst>
        </pc:spChg>
        <pc:spChg chg="add del mod">
          <ac:chgData name="Sebastien Nico" userId="dc25ef55-6467-4668-87e0-ef2a77ee7583" providerId="ADAL" clId="{8B021AAB-B667-4ED3-BB77-226967B9B7F3}" dt="2024-11-22T17:28:02.981" v="1035" actId="164"/>
          <ac:spMkLst>
            <pc:docMk/>
            <pc:sldMk cId="2770339163" sldId="287"/>
            <ac:spMk id="21" creationId="{4B10EF5D-4C3B-8A95-872F-645C324A375C}"/>
          </ac:spMkLst>
        </pc:spChg>
        <pc:spChg chg="add del mod">
          <ac:chgData name="Sebastien Nico" userId="dc25ef55-6467-4668-87e0-ef2a77ee7583" providerId="ADAL" clId="{8B021AAB-B667-4ED3-BB77-226967B9B7F3}" dt="2024-11-22T17:27:56.587" v="1033" actId="164"/>
          <ac:spMkLst>
            <pc:docMk/>
            <pc:sldMk cId="2770339163" sldId="287"/>
            <ac:spMk id="22" creationId="{D715E72B-B3EF-D62C-3F9C-1CBA8D2D28F0}"/>
          </ac:spMkLst>
        </pc:spChg>
        <pc:spChg chg="add del mod">
          <ac:chgData name="Sebastien Nico" userId="dc25ef55-6467-4668-87e0-ef2a77ee7583" providerId="ADAL" clId="{8B021AAB-B667-4ED3-BB77-226967B9B7F3}" dt="2024-11-22T17:27:45.970" v="1029" actId="164"/>
          <ac:spMkLst>
            <pc:docMk/>
            <pc:sldMk cId="2770339163" sldId="287"/>
            <ac:spMk id="25" creationId="{9A6FA4B0-4249-F56E-B86C-EAF04A8A5E43}"/>
          </ac:spMkLst>
        </pc:spChg>
        <pc:grpChg chg="add mod">
          <ac:chgData name="Sebastien Nico" userId="dc25ef55-6467-4668-87e0-ef2a77ee7583" providerId="ADAL" clId="{8B021AAB-B667-4ED3-BB77-226967B9B7F3}" dt="2024-11-22T17:27:56.587" v="1033" actId="164"/>
          <ac:grpSpMkLst>
            <pc:docMk/>
            <pc:sldMk cId="2770339163" sldId="287"/>
            <ac:grpSpMk id="14" creationId="{FD28DF80-B4C0-E5BC-956B-EA9C1586F671}"/>
          </ac:grpSpMkLst>
        </pc:grpChg>
        <pc:grpChg chg="add mod">
          <ac:chgData name="Sebastien Nico" userId="dc25ef55-6467-4668-87e0-ef2a77ee7583" providerId="ADAL" clId="{8B021AAB-B667-4ED3-BB77-226967B9B7F3}" dt="2024-11-22T17:28:02.981" v="1035" actId="164"/>
          <ac:grpSpMkLst>
            <pc:docMk/>
            <pc:sldMk cId="2770339163" sldId="287"/>
            <ac:grpSpMk id="24" creationId="{61C6E0F9-7ADD-49A7-1634-FA5EB045ED86}"/>
          </ac:grpSpMkLst>
        </pc:grpChg>
        <pc:grpChg chg="add mod">
          <ac:chgData name="Sebastien Nico" userId="dc25ef55-6467-4668-87e0-ef2a77ee7583" providerId="ADAL" clId="{8B021AAB-B667-4ED3-BB77-226967B9B7F3}" dt="2024-11-22T17:28:08.911" v="1037" actId="164"/>
          <ac:grpSpMkLst>
            <pc:docMk/>
            <pc:sldMk cId="2770339163" sldId="287"/>
            <ac:grpSpMk id="33" creationId="{A32EED1F-A1E4-6EAD-54D1-46BBEBE86FEB}"/>
          </ac:grpSpMkLst>
        </pc:grpChg>
        <pc:grpChg chg="add mod">
          <ac:chgData name="Sebastien Nico" userId="dc25ef55-6467-4668-87e0-ef2a77ee7583" providerId="ADAL" clId="{8B021AAB-B667-4ED3-BB77-226967B9B7F3}" dt="2024-11-22T17:27:45.970" v="1029" actId="164"/>
          <ac:grpSpMkLst>
            <pc:docMk/>
            <pc:sldMk cId="2770339163" sldId="287"/>
            <ac:grpSpMk id="36" creationId="{1B038F16-7D9C-1816-19DA-5192D3A1B474}"/>
          </ac:grpSpMkLst>
        </pc:grpChg>
        <pc:grpChg chg="add mod">
          <ac:chgData name="Sebastien Nico" userId="dc25ef55-6467-4668-87e0-ef2a77ee7583" providerId="ADAL" clId="{8B021AAB-B667-4ED3-BB77-226967B9B7F3}" dt="2024-11-22T17:28:16.859" v="1039" actId="164"/>
          <ac:grpSpMkLst>
            <pc:docMk/>
            <pc:sldMk cId="2770339163" sldId="287"/>
            <ac:grpSpMk id="39" creationId="{9E629015-A55F-4C52-60F9-A3786EAA345F}"/>
          </ac:grpSpMkLst>
        </pc:grpChg>
        <pc:grpChg chg="add mod">
          <ac:chgData name="Sebastien Nico" userId="dc25ef55-6467-4668-87e0-ef2a77ee7583" providerId="ADAL" clId="{8B021AAB-B667-4ED3-BB77-226967B9B7F3}" dt="2024-11-22T17:28:16.859" v="1039" actId="164"/>
          <ac:grpSpMkLst>
            <pc:docMk/>
            <pc:sldMk cId="2770339163" sldId="287"/>
            <ac:grpSpMk id="40" creationId="{67C430FF-1871-20DE-8BCD-4B6C9039CC38}"/>
          </ac:grpSpMkLst>
        </pc:grpChg>
        <pc:grpChg chg="add mod">
          <ac:chgData name="Sebastien Nico" userId="dc25ef55-6467-4668-87e0-ef2a77ee7583" providerId="ADAL" clId="{8B021AAB-B667-4ED3-BB77-226967B9B7F3}" dt="2024-11-22T17:28:16.859" v="1039" actId="164"/>
          <ac:grpSpMkLst>
            <pc:docMk/>
            <pc:sldMk cId="2770339163" sldId="287"/>
            <ac:grpSpMk id="41" creationId="{C1E5D243-B863-B4CB-D4B6-4666ACEE8C7C}"/>
          </ac:grpSpMkLst>
        </pc:grpChg>
        <pc:grpChg chg="add mod">
          <ac:chgData name="Sebastien Nico" userId="dc25ef55-6467-4668-87e0-ef2a77ee7583" providerId="ADAL" clId="{8B021AAB-B667-4ED3-BB77-226967B9B7F3}" dt="2024-11-22T17:28:16.859" v="1039" actId="164"/>
          <ac:grpSpMkLst>
            <pc:docMk/>
            <pc:sldMk cId="2770339163" sldId="287"/>
            <ac:grpSpMk id="42" creationId="{F90869C6-7989-8FE1-D3E4-1CA7EE8000DD}"/>
          </ac:grpSpMkLst>
        </pc:grpChg>
        <pc:grpChg chg="add mod">
          <ac:chgData name="Sebastien Nico" userId="dc25ef55-6467-4668-87e0-ef2a77ee7583" providerId="ADAL" clId="{8B021AAB-B667-4ED3-BB77-226967B9B7F3}" dt="2024-11-22T17:28:21.644" v="1041" actId="12789"/>
          <ac:grpSpMkLst>
            <pc:docMk/>
            <pc:sldMk cId="2770339163" sldId="287"/>
            <ac:grpSpMk id="43" creationId="{60A6350A-7924-8073-4A09-32F11072A279}"/>
          </ac:grpSpMkLst>
        </pc:grpChg>
        <pc:picChg chg="mod">
          <ac:chgData name="Sebastien Nico" userId="dc25ef55-6467-4668-87e0-ef2a77ee7583" providerId="ADAL" clId="{8B021AAB-B667-4ED3-BB77-226967B9B7F3}" dt="2024-11-22T17:26:31.397" v="1011"/>
          <ac:picMkLst>
            <pc:docMk/>
            <pc:sldMk cId="2770339163" sldId="287"/>
            <ac:picMk id="16" creationId="{B0847880-019B-9F80-AAAE-58F8AF4EE914}"/>
          </ac:picMkLst>
        </pc:picChg>
        <pc:picChg chg="mod">
          <ac:chgData name="Sebastien Nico" userId="dc25ef55-6467-4668-87e0-ef2a77ee7583" providerId="ADAL" clId="{8B021AAB-B667-4ED3-BB77-226967B9B7F3}" dt="2024-11-22T17:26:31.397" v="1011"/>
          <ac:picMkLst>
            <pc:docMk/>
            <pc:sldMk cId="2770339163" sldId="287"/>
            <ac:picMk id="17" creationId="{DF3E07D9-B525-9EE3-9ECA-DF207832ADFD}"/>
          </ac:picMkLst>
        </pc:picChg>
        <pc:picChg chg="mod">
          <ac:chgData name="Sebastien Nico" userId="dc25ef55-6467-4668-87e0-ef2a77ee7583" providerId="ADAL" clId="{8B021AAB-B667-4ED3-BB77-226967B9B7F3}" dt="2024-11-22T17:26:36.639" v="1013"/>
          <ac:picMkLst>
            <pc:docMk/>
            <pc:sldMk cId="2770339163" sldId="287"/>
            <ac:picMk id="31" creationId="{742117C5-4F79-C419-2DCB-498FE7241798}"/>
          </ac:picMkLst>
        </pc:picChg>
        <pc:picChg chg="mod">
          <ac:chgData name="Sebastien Nico" userId="dc25ef55-6467-4668-87e0-ef2a77ee7583" providerId="ADAL" clId="{8B021AAB-B667-4ED3-BB77-226967B9B7F3}" dt="2024-11-22T17:26:36.639" v="1013"/>
          <ac:picMkLst>
            <pc:docMk/>
            <pc:sldMk cId="2770339163" sldId="287"/>
            <ac:picMk id="32" creationId="{F1AAD424-248F-0190-4DA9-D86E177AAF50}"/>
          </ac:picMkLst>
        </pc:picChg>
        <pc:picChg chg="mod">
          <ac:chgData name="Sebastien Nico" userId="dc25ef55-6467-4668-87e0-ef2a77ee7583" providerId="ADAL" clId="{8B021AAB-B667-4ED3-BB77-226967B9B7F3}" dt="2024-11-22T17:26:45.232" v="1016"/>
          <ac:picMkLst>
            <pc:docMk/>
            <pc:sldMk cId="2770339163" sldId="287"/>
            <ac:picMk id="34" creationId="{860F650F-8D8F-A13A-4B62-511627A4459B}"/>
          </ac:picMkLst>
        </pc:picChg>
        <pc:picChg chg="mod">
          <ac:chgData name="Sebastien Nico" userId="dc25ef55-6467-4668-87e0-ef2a77ee7583" providerId="ADAL" clId="{8B021AAB-B667-4ED3-BB77-226967B9B7F3}" dt="2024-11-22T17:26:45.232" v="1016"/>
          <ac:picMkLst>
            <pc:docMk/>
            <pc:sldMk cId="2770339163" sldId="287"/>
            <ac:picMk id="35" creationId="{E5B9AEAE-F0CF-1CA9-28EC-7FD84075A9D7}"/>
          </ac:picMkLst>
        </pc:picChg>
        <pc:picChg chg="mod">
          <ac:chgData name="Sebastien Nico" userId="dc25ef55-6467-4668-87e0-ef2a77ee7583" providerId="ADAL" clId="{8B021AAB-B667-4ED3-BB77-226967B9B7F3}" dt="2024-11-22T17:26:54.460" v="1019"/>
          <ac:picMkLst>
            <pc:docMk/>
            <pc:sldMk cId="2770339163" sldId="287"/>
            <ac:picMk id="37" creationId="{955B70F1-B1F6-6597-BC6F-E820E6E0E7C1}"/>
          </ac:picMkLst>
        </pc:picChg>
        <pc:picChg chg="mod">
          <ac:chgData name="Sebastien Nico" userId="dc25ef55-6467-4668-87e0-ef2a77ee7583" providerId="ADAL" clId="{8B021AAB-B667-4ED3-BB77-226967B9B7F3}" dt="2024-11-22T17:26:54.460" v="1019"/>
          <ac:picMkLst>
            <pc:docMk/>
            <pc:sldMk cId="2770339163" sldId="287"/>
            <ac:picMk id="38" creationId="{75984837-F77E-F5CF-500D-414D260B7F04}"/>
          </ac:picMkLst>
        </pc:picChg>
      </pc:sldChg>
      <pc:sldChg chg="addSp delSp modSp mod">
        <pc:chgData name="Sebastien Nico" userId="dc25ef55-6467-4668-87e0-ef2a77ee7583" providerId="ADAL" clId="{8B021AAB-B667-4ED3-BB77-226967B9B7F3}" dt="2024-11-22T17:51:02.453" v="1183" actId="123"/>
        <pc:sldMkLst>
          <pc:docMk/>
          <pc:sldMk cId="91893611" sldId="288"/>
        </pc:sldMkLst>
        <pc:spChg chg="mod">
          <ac:chgData name="Sebastien Nico" userId="dc25ef55-6467-4668-87e0-ef2a77ee7583" providerId="ADAL" clId="{8B021AAB-B667-4ED3-BB77-226967B9B7F3}" dt="2024-11-22T17:31:47.118" v="1062" actId="20577"/>
          <ac:spMkLst>
            <pc:docMk/>
            <pc:sldMk cId="91893611" sldId="288"/>
            <ac:spMk id="4" creationId="{BDE7D97A-B91B-7E17-A18A-975D936F9B7A}"/>
          </ac:spMkLst>
        </pc:spChg>
        <pc:spChg chg="mod">
          <ac:chgData name="Sebastien Nico" userId="dc25ef55-6467-4668-87e0-ef2a77ee7583" providerId="ADAL" clId="{8B021AAB-B667-4ED3-BB77-226967B9B7F3}" dt="2024-11-22T17:40:20.407" v="1125" actId="14100"/>
          <ac:spMkLst>
            <pc:docMk/>
            <pc:sldMk cId="91893611" sldId="288"/>
            <ac:spMk id="5" creationId="{4B18DC4B-808A-4304-8C64-6D7FC4A84E5B}"/>
          </ac:spMkLst>
        </pc:spChg>
        <pc:spChg chg="add mod">
          <ac:chgData name="Sebastien Nico" userId="dc25ef55-6467-4668-87e0-ef2a77ee7583" providerId="ADAL" clId="{8B021AAB-B667-4ED3-BB77-226967B9B7F3}" dt="2024-11-22T17:51:02.453" v="1183" actId="123"/>
          <ac:spMkLst>
            <pc:docMk/>
            <pc:sldMk cId="91893611" sldId="288"/>
            <ac:spMk id="8" creationId="{DBBCC2CD-90DF-D640-C78C-352D2D472EAB}"/>
          </ac:spMkLst>
        </pc:spChg>
        <pc:spChg chg="add mod">
          <ac:chgData name="Sebastien Nico" userId="dc25ef55-6467-4668-87e0-ef2a77ee7583" providerId="ADAL" clId="{8B021AAB-B667-4ED3-BB77-226967B9B7F3}" dt="2024-11-22T17:40:34.647" v="1127" actId="1076"/>
          <ac:spMkLst>
            <pc:docMk/>
            <pc:sldMk cId="91893611" sldId="288"/>
            <ac:spMk id="10" creationId="{8D077979-6FD8-8A0A-277C-9AE8E9D6D16B}"/>
          </ac:spMkLst>
        </pc:spChg>
        <pc:spChg chg="add mod">
          <ac:chgData name="Sebastien Nico" userId="dc25ef55-6467-4668-87e0-ef2a77ee7583" providerId="ADAL" clId="{8B021AAB-B667-4ED3-BB77-226967B9B7F3}" dt="2024-11-22T17:49:59.991" v="1180" actId="207"/>
          <ac:spMkLst>
            <pc:docMk/>
            <pc:sldMk cId="91893611" sldId="288"/>
            <ac:spMk id="13" creationId="{4FF1949D-9198-4BC7-BE08-7215F72BE129}"/>
          </ac:spMkLst>
        </pc:spChg>
        <pc:spChg chg="add mod">
          <ac:chgData name="Sebastien Nico" userId="dc25ef55-6467-4668-87e0-ef2a77ee7583" providerId="ADAL" clId="{8B021AAB-B667-4ED3-BB77-226967B9B7F3}" dt="2024-11-22T17:49:40.425" v="1176" actId="207"/>
          <ac:spMkLst>
            <pc:docMk/>
            <pc:sldMk cId="91893611" sldId="288"/>
            <ac:spMk id="14" creationId="{4CE091A9-3C9F-41E7-86C3-0148FB55EF1A}"/>
          </ac:spMkLst>
        </pc:spChg>
        <pc:spChg chg="add mod topLvl">
          <ac:chgData name="Sebastien Nico" userId="dc25ef55-6467-4668-87e0-ef2a77ee7583" providerId="ADAL" clId="{8B021AAB-B667-4ED3-BB77-226967B9B7F3}" dt="2024-11-22T17:49:48.633" v="1178" actId="207"/>
          <ac:spMkLst>
            <pc:docMk/>
            <pc:sldMk cId="91893611" sldId="288"/>
            <ac:spMk id="22" creationId="{F9AB06AC-8AD3-4BD8-A08D-DD68B7DB6910}"/>
          </ac:spMkLst>
        </pc:spChg>
        <pc:spChg chg="add mod">
          <ac:chgData name="Sebastien Nico" userId="dc25ef55-6467-4668-87e0-ef2a77ee7583" providerId="ADAL" clId="{8B021AAB-B667-4ED3-BB77-226967B9B7F3}" dt="2024-11-22T17:50:09.382" v="1182" actId="207"/>
          <ac:spMkLst>
            <pc:docMk/>
            <pc:sldMk cId="91893611" sldId="288"/>
            <ac:spMk id="26" creationId="{FECB8C50-112E-4A7E-B262-307E93310130}"/>
          </ac:spMkLst>
        </pc:spChg>
        <pc:picChg chg="add mod">
          <ac:chgData name="Sebastien Nico" userId="dc25ef55-6467-4668-87e0-ef2a77ee7583" providerId="ADAL" clId="{8B021AAB-B667-4ED3-BB77-226967B9B7F3}" dt="2024-11-22T17:41:38.056" v="1132" actId="207"/>
          <ac:picMkLst>
            <pc:docMk/>
            <pc:sldMk cId="91893611" sldId="288"/>
            <ac:picMk id="28" creationId="{90F1326B-32A8-6923-6365-334CC553C3CA}"/>
          </ac:picMkLst>
        </pc:picChg>
        <pc:picChg chg="add mod">
          <ac:chgData name="Sebastien Nico" userId="dc25ef55-6467-4668-87e0-ef2a77ee7583" providerId="ADAL" clId="{8B021AAB-B667-4ED3-BB77-226967B9B7F3}" dt="2024-11-22T17:49:53.528" v="1179" actId="207"/>
          <ac:picMkLst>
            <pc:docMk/>
            <pc:sldMk cId="91893611" sldId="288"/>
            <ac:picMk id="31" creationId="{68890F33-2E0F-BD1D-3A1C-1EEABACFE5F3}"/>
          </ac:picMkLst>
        </pc:picChg>
        <pc:picChg chg="add mod">
          <ac:chgData name="Sebastien Nico" userId="dc25ef55-6467-4668-87e0-ef2a77ee7583" providerId="ADAL" clId="{8B021AAB-B667-4ED3-BB77-226967B9B7F3}" dt="2024-11-22T17:49:44.239" v="1177" actId="207"/>
          <ac:picMkLst>
            <pc:docMk/>
            <pc:sldMk cId="91893611" sldId="288"/>
            <ac:picMk id="32" creationId="{BC9FEAA4-7728-65D4-B6A1-52FDD0A6C156}"/>
          </ac:picMkLst>
        </pc:picChg>
        <pc:picChg chg="add mod">
          <ac:chgData name="Sebastien Nico" userId="dc25ef55-6467-4668-87e0-ef2a77ee7583" providerId="ADAL" clId="{8B021AAB-B667-4ED3-BB77-226967B9B7F3}" dt="2024-11-22T17:49:36.017" v="1175" actId="207"/>
          <ac:picMkLst>
            <pc:docMk/>
            <pc:sldMk cId="91893611" sldId="288"/>
            <ac:picMk id="34" creationId="{6EEDD55C-6CD4-9560-9899-9CB257272FF4}"/>
          </ac:picMkLst>
        </pc:picChg>
        <pc:picChg chg="add mod">
          <ac:chgData name="Sebastien Nico" userId="dc25ef55-6467-4668-87e0-ef2a77ee7583" providerId="ADAL" clId="{8B021AAB-B667-4ED3-BB77-226967B9B7F3}" dt="2024-11-22T17:50:04.613" v="1181" actId="207"/>
          <ac:picMkLst>
            <pc:docMk/>
            <pc:sldMk cId="91893611" sldId="288"/>
            <ac:picMk id="35" creationId="{B2DE0735-B402-8D82-0F16-314D883E1958}"/>
          </ac:picMkLst>
        </pc:picChg>
        <pc:cxnChg chg="add del mod">
          <ac:chgData name="Sebastien Nico" userId="dc25ef55-6467-4668-87e0-ef2a77ee7583" providerId="ADAL" clId="{8B021AAB-B667-4ED3-BB77-226967B9B7F3}" dt="2024-11-22T17:43:23.760" v="1154" actId="478"/>
          <ac:cxnSpMkLst>
            <pc:docMk/>
            <pc:sldMk cId="91893611" sldId="288"/>
            <ac:cxnSpMk id="27" creationId="{C08E1919-1FC7-B51F-EEE9-057C52BE262C}"/>
          </ac:cxnSpMkLst>
        </pc:cxnChg>
      </pc:sldChg>
      <pc:sldChg chg="addSp delSp modSp mod">
        <pc:chgData name="Sebastien Nico" userId="dc25ef55-6467-4668-87e0-ef2a77ee7583" providerId="ADAL" clId="{8B021AAB-B667-4ED3-BB77-226967B9B7F3}" dt="2024-11-29T16:42:11.785" v="1288" actId="1076"/>
        <pc:sldMkLst>
          <pc:docMk/>
          <pc:sldMk cId="1546417482" sldId="2147469614"/>
        </pc:sldMkLst>
        <pc:spChg chg="add mod ord">
          <ac:chgData name="Sebastien Nico" userId="dc25ef55-6467-4668-87e0-ef2a77ee7583" providerId="ADAL" clId="{8B021AAB-B667-4ED3-BB77-226967B9B7F3}" dt="2024-11-29T16:41:52.876" v="1282" actId="167"/>
          <ac:spMkLst>
            <pc:docMk/>
            <pc:sldMk cId="1546417482" sldId="2147469614"/>
            <ac:spMk id="2" creationId="{A197D3D8-1722-FAE7-1353-DE61E970D83F}"/>
          </ac:spMkLst>
        </pc:spChg>
        <pc:spChg chg="del">
          <ac:chgData name="Sebastien Nico" userId="dc25ef55-6467-4668-87e0-ef2a77ee7583" providerId="ADAL" clId="{8B021AAB-B667-4ED3-BB77-226967B9B7F3}" dt="2024-11-29T16:41:54.962" v="1283" actId="478"/>
          <ac:spMkLst>
            <pc:docMk/>
            <pc:sldMk cId="1546417482" sldId="2147469614"/>
            <ac:spMk id="23" creationId="{1B639359-67A6-852D-ABC5-D96CD97F89D7}"/>
          </ac:spMkLst>
        </pc:spChg>
        <pc:spChg chg="mod">
          <ac:chgData name="Sebastien Nico" userId="dc25ef55-6467-4668-87e0-ef2a77ee7583" providerId="ADAL" clId="{8B021AAB-B667-4ED3-BB77-226967B9B7F3}" dt="2024-11-29T16:42:07.089" v="1286" actId="1076"/>
          <ac:spMkLst>
            <pc:docMk/>
            <pc:sldMk cId="1546417482" sldId="2147469614"/>
            <ac:spMk id="24" creationId="{127D44EF-94E2-9DF8-DD3F-7464CD684C9F}"/>
          </ac:spMkLst>
        </pc:spChg>
        <pc:picChg chg="mod">
          <ac:chgData name="Sebastien Nico" userId="dc25ef55-6467-4668-87e0-ef2a77ee7583" providerId="ADAL" clId="{8B021AAB-B667-4ED3-BB77-226967B9B7F3}" dt="2024-11-29T16:42:09.074" v="1287" actId="1076"/>
          <ac:picMkLst>
            <pc:docMk/>
            <pc:sldMk cId="1546417482" sldId="2147469614"/>
            <ac:picMk id="34" creationId="{A34F620A-2BDC-E614-BA43-16DE132335C2}"/>
          </ac:picMkLst>
        </pc:picChg>
        <pc:picChg chg="mod">
          <ac:chgData name="Sebastien Nico" userId="dc25ef55-6467-4668-87e0-ef2a77ee7583" providerId="ADAL" clId="{8B021AAB-B667-4ED3-BB77-226967B9B7F3}" dt="2024-11-29T16:42:11.785" v="1288" actId="1076"/>
          <ac:picMkLst>
            <pc:docMk/>
            <pc:sldMk cId="1546417482" sldId="2147469614"/>
            <ac:picMk id="48" creationId="{00000000-0000-0000-0000-000000000000}"/>
          </ac:picMkLst>
        </pc:picChg>
      </pc:sldChg>
      <pc:sldChg chg="del">
        <pc:chgData name="Sebastien Nico" userId="dc25ef55-6467-4668-87e0-ef2a77ee7583" providerId="ADAL" clId="{8B021AAB-B667-4ED3-BB77-226967B9B7F3}" dt="2024-11-22T16:58:00.187" v="616" actId="47"/>
        <pc:sldMkLst>
          <pc:docMk/>
          <pc:sldMk cId="2437496188" sldId="2147469629"/>
        </pc:sldMkLst>
      </pc:sldChg>
      <pc:sldChg chg="delSp modSp mod">
        <pc:chgData name="Sebastien Nico" userId="dc25ef55-6467-4668-87e0-ef2a77ee7583" providerId="ADAL" clId="{8B021AAB-B667-4ED3-BB77-226967B9B7F3}" dt="2024-11-29T16:56:13.685" v="1386" actId="12788"/>
        <pc:sldMkLst>
          <pc:docMk/>
          <pc:sldMk cId="1300430040" sldId="2147469634"/>
        </pc:sldMkLst>
        <pc:spChg chg="del">
          <ac:chgData name="Sebastien Nico" userId="dc25ef55-6467-4668-87e0-ef2a77ee7583" providerId="ADAL" clId="{8B021AAB-B667-4ED3-BB77-226967B9B7F3}" dt="2024-11-29T10:38:22.882" v="1207" actId="478"/>
          <ac:spMkLst>
            <pc:docMk/>
            <pc:sldMk cId="1300430040" sldId="2147469634"/>
            <ac:spMk id="5" creationId="{A7E67608-C6AC-E907-4AD5-4AD6BE38933A}"/>
          </ac:spMkLst>
        </pc:spChg>
        <pc:spChg chg="del">
          <ac:chgData name="Sebastien Nico" userId="dc25ef55-6467-4668-87e0-ef2a77ee7583" providerId="ADAL" clId="{8B021AAB-B667-4ED3-BB77-226967B9B7F3}" dt="2024-11-29T16:50:36.409" v="1336" actId="478"/>
          <ac:spMkLst>
            <pc:docMk/>
            <pc:sldMk cId="1300430040" sldId="2147469634"/>
            <ac:spMk id="15" creationId="{B5D49276-8835-1C6D-ADF5-5B49340A3F58}"/>
          </ac:spMkLst>
        </pc:spChg>
        <pc:spChg chg="mod">
          <ac:chgData name="Sebastien Nico" userId="dc25ef55-6467-4668-87e0-ef2a77ee7583" providerId="ADAL" clId="{8B021AAB-B667-4ED3-BB77-226967B9B7F3}" dt="2024-11-29T16:56:07.198" v="1385" actId="12788"/>
          <ac:spMkLst>
            <pc:docMk/>
            <pc:sldMk cId="1300430040" sldId="2147469634"/>
            <ac:spMk id="22" creationId="{446CEB86-3F34-A770-58D1-D6E2E95C3602}"/>
          </ac:spMkLst>
        </pc:spChg>
        <pc:spChg chg="mod">
          <ac:chgData name="Sebastien Nico" userId="dc25ef55-6467-4668-87e0-ef2a77ee7583" providerId="ADAL" clId="{8B021AAB-B667-4ED3-BB77-226967B9B7F3}" dt="2024-11-29T16:55:58.283" v="1384" actId="12788"/>
          <ac:spMkLst>
            <pc:docMk/>
            <pc:sldMk cId="1300430040" sldId="2147469634"/>
            <ac:spMk id="23" creationId="{06F755F2-51C1-B61E-76B0-13034D2A30B1}"/>
          </ac:spMkLst>
        </pc:spChg>
        <pc:spChg chg="mod">
          <ac:chgData name="Sebastien Nico" userId="dc25ef55-6467-4668-87e0-ef2a77ee7583" providerId="ADAL" clId="{8B021AAB-B667-4ED3-BB77-226967B9B7F3}" dt="2024-11-29T16:56:13.685" v="1386" actId="12788"/>
          <ac:spMkLst>
            <pc:docMk/>
            <pc:sldMk cId="1300430040" sldId="2147469634"/>
            <ac:spMk id="24" creationId="{DDD9C09A-A95A-13B9-3870-DB359568092B}"/>
          </ac:spMkLst>
        </pc:spChg>
        <pc:spChg chg="mod">
          <ac:chgData name="Sebastien Nico" userId="dc25ef55-6467-4668-87e0-ef2a77ee7583" providerId="ADAL" clId="{8B021AAB-B667-4ED3-BB77-226967B9B7F3}" dt="2024-11-29T16:56:13.685" v="1386" actId="12788"/>
          <ac:spMkLst>
            <pc:docMk/>
            <pc:sldMk cId="1300430040" sldId="2147469634"/>
            <ac:spMk id="34" creationId="{750E4222-39C8-A911-F8FE-8498FD5FCD2D}"/>
          </ac:spMkLst>
        </pc:spChg>
        <pc:spChg chg="mod">
          <ac:chgData name="Sebastien Nico" userId="dc25ef55-6467-4668-87e0-ef2a77ee7583" providerId="ADAL" clId="{8B021AAB-B667-4ED3-BB77-226967B9B7F3}" dt="2024-11-29T16:56:07.198" v="1385" actId="12788"/>
          <ac:spMkLst>
            <pc:docMk/>
            <pc:sldMk cId="1300430040" sldId="2147469634"/>
            <ac:spMk id="37" creationId="{4A761C26-B6C2-4C7F-E224-D0C29855BA59}"/>
          </ac:spMkLst>
        </pc:spChg>
        <pc:spChg chg="mod">
          <ac:chgData name="Sebastien Nico" userId="dc25ef55-6467-4668-87e0-ef2a77ee7583" providerId="ADAL" clId="{8B021AAB-B667-4ED3-BB77-226967B9B7F3}" dt="2024-11-29T16:55:58.283" v="1384" actId="12788"/>
          <ac:spMkLst>
            <pc:docMk/>
            <pc:sldMk cId="1300430040" sldId="2147469634"/>
            <ac:spMk id="38" creationId="{807E8EA6-8EBA-AED1-E433-C64F0526747C}"/>
          </ac:spMkLst>
        </pc:spChg>
        <pc:picChg chg="mod">
          <ac:chgData name="Sebastien Nico" userId="dc25ef55-6467-4668-87e0-ef2a77ee7583" providerId="ADAL" clId="{8B021AAB-B667-4ED3-BB77-226967B9B7F3}" dt="2024-11-29T16:56:13.685" v="1386" actId="12788"/>
          <ac:picMkLst>
            <pc:docMk/>
            <pc:sldMk cId="1300430040" sldId="2147469634"/>
            <ac:picMk id="14" creationId="{DA347334-D935-A80E-70CA-8890F4FFB020}"/>
          </ac:picMkLst>
        </pc:picChg>
        <pc:picChg chg="mod">
          <ac:chgData name="Sebastien Nico" userId="dc25ef55-6467-4668-87e0-ef2a77ee7583" providerId="ADAL" clId="{8B021AAB-B667-4ED3-BB77-226967B9B7F3}" dt="2024-11-29T16:56:07.198" v="1385" actId="12788"/>
          <ac:picMkLst>
            <pc:docMk/>
            <pc:sldMk cId="1300430040" sldId="2147469634"/>
            <ac:picMk id="16" creationId="{618A9FAA-F1EC-C96F-2554-9A2F6C2B5FD6}"/>
          </ac:picMkLst>
        </pc:picChg>
        <pc:picChg chg="mod">
          <ac:chgData name="Sebastien Nico" userId="dc25ef55-6467-4668-87e0-ef2a77ee7583" providerId="ADAL" clId="{8B021AAB-B667-4ED3-BB77-226967B9B7F3}" dt="2024-11-29T16:55:58.283" v="1384" actId="12788"/>
          <ac:picMkLst>
            <pc:docMk/>
            <pc:sldMk cId="1300430040" sldId="2147469634"/>
            <ac:picMk id="18" creationId="{BFCEACF3-65C5-A61D-2125-7929FF497422}"/>
          </ac:picMkLst>
        </pc:picChg>
        <pc:picChg chg="mod">
          <ac:chgData name="Sebastien Nico" userId="dc25ef55-6467-4668-87e0-ef2a77ee7583" providerId="ADAL" clId="{8B021AAB-B667-4ED3-BB77-226967B9B7F3}" dt="2024-11-29T16:56:13.685" v="1386" actId="12788"/>
          <ac:picMkLst>
            <pc:docMk/>
            <pc:sldMk cId="1300430040" sldId="2147469634"/>
            <ac:picMk id="20" creationId="{33943590-2896-8107-0337-ADCA9F8AD654}"/>
          </ac:picMkLst>
        </pc:picChg>
        <pc:picChg chg="mod">
          <ac:chgData name="Sebastien Nico" userId="dc25ef55-6467-4668-87e0-ef2a77ee7583" providerId="ADAL" clId="{8B021AAB-B667-4ED3-BB77-226967B9B7F3}" dt="2024-11-29T16:56:07.198" v="1385" actId="12788"/>
          <ac:picMkLst>
            <pc:docMk/>
            <pc:sldMk cId="1300430040" sldId="2147469634"/>
            <ac:picMk id="21" creationId="{AF5499E8-B799-53B1-B453-2E202EAE7910}"/>
          </ac:picMkLst>
        </pc:picChg>
        <pc:picChg chg="mod">
          <ac:chgData name="Sebastien Nico" userId="dc25ef55-6467-4668-87e0-ef2a77ee7583" providerId="ADAL" clId="{8B021AAB-B667-4ED3-BB77-226967B9B7F3}" dt="2024-11-29T16:55:58.283" v="1384" actId="12788"/>
          <ac:picMkLst>
            <pc:docMk/>
            <pc:sldMk cId="1300430040" sldId="2147469634"/>
            <ac:picMk id="25" creationId="{1CEE0681-ECAB-03C6-AAC9-CB973A0DE4A3}"/>
          </ac:picMkLst>
        </pc:picChg>
        <pc:picChg chg="mod">
          <ac:chgData name="Sebastien Nico" userId="dc25ef55-6467-4668-87e0-ef2a77ee7583" providerId="ADAL" clId="{8B021AAB-B667-4ED3-BB77-226967B9B7F3}" dt="2024-11-29T16:56:13.685" v="1386" actId="12788"/>
          <ac:picMkLst>
            <pc:docMk/>
            <pc:sldMk cId="1300430040" sldId="2147469634"/>
            <ac:picMk id="26" creationId="{18BD30F8-6E9A-C0B6-7F14-0C6CE202B08D}"/>
          </ac:picMkLst>
        </pc:picChg>
        <pc:picChg chg="mod">
          <ac:chgData name="Sebastien Nico" userId="dc25ef55-6467-4668-87e0-ef2a77ee7583" providerId="ADAL" clId="{8B021AAB-B667-4ED3-BB77-226967B9B7F3}" dt="2024-11-29T16:56:13.685" v="1386" actId="12788"/>
          <ac:picMkLst>
            <pc:docMk/>
            <pc:sldMk cId="1300430040" sldId="2147469634"/>
            <ac:picMk id="27" creationId="{BB4401F1-D453-C965-2DE3-4CE271A50346}"/>
          </ac:picMkLst>
        </pc:picChg>
        <pc:picChg chg="mod ord">
          <ac:chgData name="Sebastien Nico" userId="dc25ef55-6467-4668-87e0-ef2a77ee7583" providerId="ADAL" clId="{8B021AAB-B667-4ED3-BB77-226967B9B7F3}" dt="2024-11-29T16:56:07.198" v="1385" actId="12788"/>
          <ac:picMkLst>
            <pc:docMk/>
            <pc:sldMk cId="1300430040" sldId="2147469634"/>
            <ac:picMk id="28" creationId="{2E220B4F-75ED-276B-C64C-481E94F47EA7}"/>
          </ac:picMkLst>
        </pc:picChg>
        <pc:picChg chg="mod ord">
          <ac:chgData name="Sebastien Nico" userId="dc25ef55-6467-4668-87e0-ef2a77ee7583" providerId="ADAL" clId="{8B021AAB-B667-4ED3-BB77-226967B9B7F3}" dt="2024-11-29T16:56:07.198" v="1385" actId="12788"/>
          <ac:picMkLst>
            <pc:docMk/>
            <pc:sldMk cId="1300430040" sldId="2147469634"/>
            <ac:picMk id="29" creationId="{3CC803BF-776B-0976-36DA-8756DEB6F0C0}"/>
          </ac:picMkLst>
        </pc:picChg>
        <pc:picChg chg="mod ord">
          <ac:chgData name="Sebastien Nico" userId="dc25ef55-6467-4668-87e0-ef2a77ee7583" providerId="ADAL" clId="{8B021AAB-B667-4ED3-BB77-226967B9B7F3}" dt="2024-11-29T16:55:58.283" v="1384" actId="12788"/>
          <ac:picMkLst>
            <pc:docMk/>
            <pc:sldMk cId="1300430040" sldId="2147469634"/>
            <ac:picMk id="31" creationId="{F2E08DF4-36C8-1FC0-AD9B-BD4630E0A9D8}"/>
          </ac:picMkLst>
        </pc:picChg>
        <pc:picChg chg="mod ord">
          <ac:chgData name="Sebastien Nico" userId="dc25ef55-6467-4668-87e0-ef2a77ee7583" providerId="ADAL" clId="{8B021AAB-B667-4ED3-BB77-226967B9B7F3}" dt="2024-11-29T16:55:58.283" v="1384" actId="12788"/>
          <ac:picMkLst>
            <pc:docMk/>
            <pc:sldMk cId="1300430040" sldId="2147469634"/>
            <ac:picMk id="32" creationId="{22985262-9339-4394-E4A9-687FDE2157CB}"/>
          </ac:picMkLst>
        </pc:picChg>
        <pc:picChg chg="mod ord">
          <ac:chgData name="Sebastien Nico" userId="dc25ef55-6467-4668-87e0-ef2a77ee7583" providerId="ADAL" clId="{8B021AAB-B667-4ED3-BB77-226967B9B7F3}" dt="2024-11-29T16:56:13.685" v="1386" actId="12788"/>
          <ac:picMkLst>
            <pc:docMk/>
            <pc:sldMk cId="1300430040" sldId="2147469634"/>
            <ac:picMk id="33" creationId="{D79B2A83-F163-4813-D405-9B993EDCE3E2}"/>
          </ac:picMkLst>
        </pc:picChg>
        <pc:picChg chg="mod ord">
          <ac:chgData name="Sebastien Nico" userId="dc25ef55-6467-4668-87e0-ef2a77ee7583" providerId="ADAL" clId="{8B021AAB-B667-4ED3-BB77-226967B9B7F3}" dt="2024-11-29T16:56:13.685" v="1386" actId="12788"/>
          <ac:picMkLst>
            <pc:docMk/>
            <pc:sldMk cId="1300430040" sldId="2147469634"/>
            <ac:picMk id="35" creationId="{47BA4F43-D971-D7E0-BF0C-5AFD168227B2}"/>
          </ac:picMkLst>
        </pc:picChg>
        <pc:picChg chg="mod ord">
          <ac:chgData name="Sebastien Nico" userId="dc25ef55-6467-4668-87e0-ef2a77ee7583" providerId="ADAL" clId="{8B021AAB-B667-4ED3-BB77-226967B9B7F3}" dt="2024-11-29T16:56:07.198" v="1385" actId="12788"/>
          <ac:picMkLst>
            <pc:docMk/>
            <pc:sldMk cId="1300430040" sldId="2147469634"/>
            <ac:picMk id="36" creationId="{1FACA6CE-9FAE-C6C0-200D-71E900EB8332}"/>
          </ac:picMkLst>
        </pc:picChg>
        <pc:picChg chg="mod ord">
          <ac:chgData name="Sebastien Nico" userId="dc25ef55-6467-4668-87e0-ef2a77ee7583" providerId="ADAL" clId="{8B021AAB-B667-4ED3-BB77-226967B9B7F3}" dt="2024-11-29T16:56:07.198" v="1385" actId="12788"/>
          <ac:picMkLst>
            <pc:docMk/>
            <pc:sldMk cId="1300430040" sldId="2147469634"/>
            <ac:picMk id="39" creationId="{7B523037-8968-6CC7-E706-31BCF5A602EE}"/>
          </ac:picMkLst>
        </pc:picChg>
        <pc:picChg chg="mod">
          <ac:chgData name="Sebastien Nico" userId="dc25ef55-6467-4668-87e0-ef2a77ee7583" providerId="ADAL" clId="{8B021AAB-B667-4ED3-BB77-226967B9B7F3}" dt="2024-11-29T16:55:58.283" v="1384" actId="12788"/>
          <ac:picMkLst>
            <pc:docMk/>
            <pc:sldMk cId="1300430040" sldId="2147469634"/>
            <ac:picMk id="41" creationId="{B42565B7-34C9-80F6-5DDA-F22177CF7B8A}"/>
          </ac:picMkLst>
        </pc:picChg>
        <pc:picChg chg="mod">
          <ac:chgData name="Sebastien Nico" userId="dc25ef55-6467-4668-87e0-ef2a77ee7583" providerId="ADAL" clId="{8B021AAB-B667-4ED3-BB77-226967B9B7F3}" dt="2024-11-29T16:55:58.283" v="1384" actId="12788"/>
          <ac:picMkLst>
            <pc:docMk/>
            <pc:sldMk cId="1300430040" sldId="2147469634"/>
            <ac:picMk id="42" creationId="{78C8E462-D055-7183-37C5-7FB4CE55F158}"/>
          </ac:picMkLst>
        </pc:picChg>
      </pc:sldChg>
      <pc:sldChg chg="del">
        <pc:chgData name="Sebastien Nico" userId="dc25ef55-6467-4668-87e0-ef2a77ee7583" providerId="ADAL" clId="{8B021AAB-B667-4ED3-BB77-226967B9B7F3}" dt="2024-11-22T16:57:59.421" v="615" actId="47"/>
        <pc:sldMkLst>
          <pc:docMk/>
          <pc:sldMk cId="2150715065" sldId="2147469683"/>
        </pc:sldMkLst>
      </pc:sldChg>
      <pc:sldChg chg="del">
        <pc:chgData name="Sebastien Nico" userId="dc25ef55-6467-4668-87e0-ef2a77ee7583" providerId="ADAL" clId="{8B021AAB-B667-4ED3-BB77-226967B9B7F3}" dt="2024-11-22T16:57:57.766" v="613" actId="47"/>
        <pc:sldMkLst>
          <pc:docMk/>
          <pc:sldMk cId="636187048" sldId="2147469694"/>
        </pc:sldMkLst>
      </pc:sldChg>
      <pc:sldChg chg="del">
        <pc:chgData name="Sebastien Nico" userId="dc25ef55-6467-4668-87e0-ef2a77ee7583" providerId="ADAL" clId="{8B021AAB-B667-4ED3-BB77-226967B9B7F3}" dt="2024-11-22T16:57:56.784" v="612" actId="47"/>
        <pc:sldMkLst>
          <pc:docMk/>
          <pc:sldMk cId="2217521595" sldId="2147469695"/>
        </pc:sldMkLst>
      </pc:sldChg>
      <pc:sldChg chg="addSp delSp modSp mod">
        <pc:chgData name="Sebastien Nico" userId="dc25ef55-6467-4668-87e0-ef2a77ee7583" providerId="ADAL" clId="{8B021AAB-B667-4ED3-BB77-226967B9B7F3}" dt="2024-11-29T16:47:20.685" v="1328" actId="1076"/>
        <pc:sldMkLst>
          <pc:docMk/>
          <pc:sldMk cId="3674303681" sldId="2147469732"/>
        </pc:sldMkLst>
        <pc:spChg chg="del">
          <ac:chgData name="Sebastien Nico" userId="dc25ef55-6467-4668-87e0-ef2a77ee7583" providerId="ADAL" clId="{8B021AAB-B667-4ED3-BB77-226967B9B7F3}" dt="2024-11-29T16:46:56.458" v="1320" actId="478"/>
          <ac:spMkLst>
            <pc:docMk/>
            <pc:sldMk cId="3674303681" sldId="2147469732"/>
            <ac:spMk id="2" creationId="{DB578BDB-95B3-6413-411A-65B007EAB3A0}"/>
          </ac:spMkLst>
        </pc:spChg>
        <pc:spChg chg="mod">
          <ac:chgData name="Sebastien Nico" userId="dc25ef55-6467-4668-87e0-ef2a77ee7583" providerId="ADAL" clId="{8B021AAB-B667-4ED3-BB77-226967B9B7F3}" dt="2024-11-29T16:47:18.244" v="1327" actId="1076"/>
          <ac:spMkLst>
            <pc:docMk/>
            <pc:sldMk cId="3674303681" sldId="2147469732"/>
            <ac:spMk id="3" creationId="{67AA0D37-D3CF-F748-D353-9FA3A18E51B0}"/>
          </ac:spMkLst>
        </pc:spChg>
        <pc:spChg chg="add mod ord">
          <ac:chgData name="Sebastien Nico" userId="dc25ef55-6467-4668-87e0-ef2a77ee7583" providerId="ADAL" clId="{8B021AAB-B667-4ED3-BB77-226967B9B7F3}" dt="2024-11-29T16:47:09.677" v="1325" actId="167"/>
          <ac:spMkLst>
            <pc:docMk/>
            <pc:sldMk cId="3674303681" sldId="2147469732"/>
            <ac:spMk id="7" creationId="{4C4C92E9-FBE2-3572-B6A0-EB525BD699F6}"/>
          </ac:spMkLst>
        </pc:spChg>
        <pc:spChg chg="mod">
          <ac:chgData name="Sebastien Nico" userId="dc25ef55-6467-4668-87e0-ef2a77ee7583" providerId="ADAL" clId="{8B021AAB-B667-4ED3-BB77-226967B9B7F3}" dt="2024-11-29T16:47:20.685" v="1328" actId="1076"/>
          <ac:spMkLst>
            <pc:docMk/>
            <pc:sldMk cId="3674303681" sldId="2147469732"/>
            <ac:spMk id="9" creationId="{1716B835-633C-28C7-6B7C-57E66414C688}"/>
          </ac:spMkLst>
        </pc:spChg>
      </pc:sldChg>
      <pc:sldChg chg="del">
        <pc:chgData name="Sebastien Nico" userId="dc25ef55-6467-4668-87e0-ef2a77ee7583" providerId="ADAL" clId="{8B021AAB-B667-4ED3-BB77-226967B9B7F3}" dt="2024-11-22T16:57:58.539" v="614" actId="47"/>
        <pc:sldMkLst>
          <pc:docMk/>
          <pc:sldMk cId="3778947770" sldId="2147469747"/>
        </pc:sldMkLst>
      </pc:sldChg>
      <pc:sldChg chg="addSp delSp modSp mod">
        <pc:chgData name="Sebastien Nico" userId="dc25ef55-6467-4668-87e0-ef2a77ee7583" providerId="ADAL" clId="{8B021AAB-B667-4ED3-BB77-226967B9B7F3}" dt="2024-11-22T16:57:37.979" v="610" actId="207"/>
        <pc:sldMkLst>
          <pc:docMk/>
          <pc:sldMk cId="227345030" sldId="2147469749"/>
        </pc:sldMkLst>
        <pc:spChg chg="mod">
          <ac:chgData name="Sebastien Nico" userId="dc25ef55-6467-4668-87e0-ef2a77ee7583" providerId="ADAL" clId="{8B021AAB-B667-4ED3-BB77-226967B9B7F3}" dt="2024-11-22T16:44:45.352" v="332" actId="21"/>
          <ac:spMkLst>
            <pc:docMk/>
            <pc:sldMk cId="227345030" sldId="2147469749"/>
            <ac:spMk id="4" creationId="{283F16F6-6FC9-7450-9C27-40A9C3B8A3F7}"/>
          </ac:spMkLst>
        </pc:spChg>
        <pc:spChg chg="add mod">
          <ac:chgData name="Sebastien Nico" userId="dc25ef55-6467-4668-87e0-ef2a77ee7583" providerId="ADAL" clId="{8B021AAB-B667-4ED3-BB77-226967B9B7F3}" dt="2024-11-22T16:50:20.110" v="379" actId="14100"/>
          <ac:spMkLst>
            <pc:docMk/>
            <pc:sldMk cId="227345030" sldId="2147469749"/>
            <ac:spMk id="5" creationId="{D2106363-77C9-AEF7-1E66-100F9BCD37E7}"/>
          </ac:spMkLst>
        </pc:spChg>
        <pc:spChg chg="mod">
          <ac:chgData name="Sebastien Nico" userId="dc25ef55-6467-4668-87e0-ef2a77ee7583" providerId="ADAL" clId="{8B021AAB-B667-4ED3-BB77-226967B9B7F3}" dt="2024-11-22T16:23:49.490" v="64" actId="20577"/>
          <ac:spMkLst>
            <pc:docMk/>
            <pc:sldMk cId="227345030" sldId="2147469749"/>
            <ac:spMk id="21" creationId="{67A89E7A-9E92-535A-D02D-62DAE76D396D}"/>
          </ac:spMkLst>
        </pc:spChg>
        <pc:spChg chg="add mod ord">
          <ac:chgData name="Sebastien Nico" userId="dc25ef55-6467-4668-87e0-ef2a77ee7583" providerId="ADAL" clId="{8B021AAB-B667-4ED3-BB77-226967B9B7F3}" dt="2024-11-22T16:50:13.857" v="378" actId="14100"/>
          <ac:spMkLst>
            <pc:docMk/>
            <pc:sldMk cId="227345030" sldId="2147469749"/>
            <ac:spMk id="25" creationId="{D8AA8131-6747-E1C7-8D59-1BDF318DA294}"/>
          </ac:spMkLst>
        </pc:spChg>
        <pc:spChg chg="add mod ord">
          <ac:chgData name="Sebastien Nico" userId="dc25ef55-6467-4668-87e0-ef2a77ee7583" providerId="ADAL" clId="{8B021AAB-B667-4ED3-BB77-226967B9B7F3}" dt="2024-11-22T16:48:58.771" v="364" actId="167"/>
          <ac:spMkLst>
            <pc:docMk/>
            <pc:sldMk cId="227345030" sldId="2147469749"/>
            <ac:spMk id="28" creationId="{423D18D3-A2D1-F599-028B-FD351940A5D2}"/>
          </ac:spMkLst>
        </pc:spChg>
        <pc:spChg chg="add del mod">
          <ac:chgData name="Sebastien Nico" userId="dc25ef55-6467-4668-87e0-ef2a77ee7583" providerId="ADAL" clId="{8B021AAB-B667-4ED3-BB77-226967B9B7F3}" dt="2024-11-22T16:55:19.382" v="532" actId="20577"/>
          <ac:spMkLst>
            <pc:docMk/>
            <pc:sldMk cId="227345030" sldId="2147469749"/>
            <ac:spMk id="37" creationId="{E8CB5150-7D6D-DE41-8A30-E69F4CC273FD}"/>
          </ac:spMkLst>
        </pc:spChg>
        <pc:spChg chg="add mod">
          <ac:chgData name="Sebastien Nico" userId="dc25ef55-6467-4668-87e0-ef2a77ee7583" providerId="ADAL" clId="{8B021AAB-B667-4ED3-BB77-226967B9B7F3}" dt="2024-11-22T16:57:24.128" v="608" actId="207"/>
          <ac:spMkLst>
            <pc:docMk/>
            <pc:sldMk cId="227345030" sldId="2147469749"/>
            <ac:spMk id="38" creationId="{53DC0F3A-BA0D-ACDD-F772-91AF36489D59}"/>
          </ac:spMkLst>
        </pc:spChg>
        <pc:spChg chg="add mod">
          <ac:chgData name="Sebastien Nico" userId="dc25ef55-6467-4668-87e0-ef2a77ee7583" providerId="ADAL" clId="{8B021AAB-B667-4ED3-BB77-226967B9B7F3}" dt="2024-11-22T16:57:37.979" v="610" actId="207"/>
          <ac:spMkLst>
            <pc:docMk/>
            <pc:sldMk cId="227345030" sldId="2147469749"/>
            <ac:spMk id="39" creationId="{FB0245CD-46BB-88AA-DC0B-AC6D060C0680}"/>
          </ac:spMkLst>
        </pc:spChg>
        <pc:spChg chg="mod topLvl">
          <ac:chgData name="Sebastien Nico" userId="dc25ef55-6467-4668-87e0-ef2a77ee7583" providerId="ADAL" clId="{8B021AAB-B667-4ED3-BB77-226967B9B7F3}" dt="2024-11-22T16:50:03.331" v="377" actId="207"/>
          <ac:spMkLst>
            <pc:docMk/>
            <pc:sldMk cId="227345030" sldId="2147469749"/>
            <ac:spMk id="62" creationId="{9D523DAA-3E8D-EFC6-2FF3-A65B6216F8E7}"/>
          </ac:spMkLst>
        </pc:spChg>
        <pc:spChg chg="mod topLvl">
          <ac:chgData name="Sebastien Nico" userId="dc25ef55-6467-4668-87e0-ef2a77ee7583" providerId="ADAL" clId="{8B021AAB-B667-4ED3-BB77-226967B9B7F3}" dt="2024-11-22T16:49:41.536" v="371" actId="207"/>
          <ac:spMkLst>
            <pc:docMk/>
            <pc:sldMk cId="227345030" sldId="2147469749"/>
            <ac:spMk id="64" creationId="{4D9D7C2F-237F-AF14-0B8C-635C48721B3F}"/>
          </ac:spMkLst>
        </pc:spChg>
        <pc:spChg chg="mod topLvl">
          <ac:chgData name="Sebastien Nico" userId="dc25ef55-6467-4668-87e0-ef2a77ee7583" providerId="ADAL" clId="{8B021AAB-B667-4ED3-BB77-226967B9B7F3}" dt="2024-11-22T16:49:04.436" v="365" actId="165"/>
          <ac:spMkLst>
            <pc:docMk/>
            <pc:sldMk cId="227345030" sldId="2147469749"/>
            <ac:spMk id="66" creationId="{3A9BC925-B1D2-8E7D-D0F8-C426F887A4C5}"/>
          </ac:spMkLst>
        </pc:spChg>
        <pc:spChg chg="mod topLvl">
          <ac:chgData name="Sebastien Nico" userId="dc25ef55-6467-4668-87e0-ef2a77ee7583" providerId="ADAL" clId="{8B021AAB-B667-4ED3-BB77-226967B9B7F3}" dt="2024-11-22T16:49:33.642" v="369" actId="207"/>
          <ac:spMkLst>
            <pc:docMk/>
            <pc:sldMk cId="227345030" sldId="2147469749"/>
            <ac:spMk id="68" creationId="{4AF1AAA6-0DEC-FFDD-F3E4-7AB072EA211D}"/>
          </ac:spMkLst>
        </pc:spChg>
        <pc:grpChg chg="add mod">
          <ac:chgData name="Sebastien Nico" userId="dc25ef55-6467-4668-87e0-ef2a77ee7583" providerId="ADAL" clId="{8B021AAB-B667-4ED3-BB77-226967B9B7F3}" dt="2024-11-22T16:41:11.128" v="295" actId="164"/>
          <ac:grpSpMkLst>
            <pc:docMk/>
            <pc:sldMk cId="227345030" sldId="2147469749"/>
            <ac:grpSpMk id="17" creationId="{E28DA2A2-2228-91DF-6AB6-BE634135D2A4}"/>
          </ac:grpSpMkLst>
        </pc:grpChg>
        <pc:grpChg chg="add mod">
          <ac:chgData name="Sebastien Nico" userId="dc25ef55-6467-4668-87e0-ef2a77ee7583" providerId="ADAL" clId="{8B021AAB-B667-4ED3-BB77-226967B9B7F3}" dt="2024-11-22T16:41:25.280" v="299" actId="164"/>
          <ac:grpSpMkLst>
            <pc:docMk/>
            <pc:sldMk cId="227345030" sldId="2147469749"/>
            <ac:grpSpMk id="20" creationId="{88C2C035-B165-DE86-0230-773C56E83473}"/>
          </ac:grpSpMkLst>
        </pc:grpChg>
        <pc:grpChg chg="add mod">
          <ac:chgData name="Sebastien Nico" userId="dc25ef55-6467-4668-87e0-ef2a77ee7583" providerId="ADAL" clId="{8B021AAB-B667-4ED3-BB77-226967B9B7F3}" dt="2024-11-22T16:56:40.271" v="602" actId="164"/>
          <ac:grpSpMkLst>
            <pc:docMk/>
            <pc:sldMk cId="227345030" sldId="2147469749"/>
            <ac:grpSpMk id="42" creationId="{5F2E7A66-D1EE-93B3-20C2-4C0B47B8546B}"/>
          </ac:grpSpMkLst>
        </pc:grpChg>
        <pc:grpChg chg="add mod">
          <ac:chgData name="Sebastien Nico" userId="dc25ef55-6467-4668-87e0-ef2a77ee7583" providerId="ADAL" clId="{8B021AAB-B667-4ED3-BB77-226967B9B7F3}" dt="2024-11-22T16:56:57.095" v="605" actId="1076"/>
          <ac:grpSpMkLst>
            <pc:docMk/>
            <pc:sldMk cId="227345030" sldId="2147469749"/>
            <ac:grpSpMk id="43" creationId="{AFAD6EDB-F14C-33AD-11C8-BC37264C827F}"/>
          </ac:grpSpMkLst>
        </pc:grpChg>
        <pc:picChg chg="add mod">
          <ac:chgData name="Sebastien Nico" userId="dc25ef55-6467-4668-87e0-ef2a77ee7583" providerId="ADAL" clId="{8B021AAB-B667-4ED3-BB77-226967B9B7F3}" dt="2024-11-22T16:49:56.748" v="373" actId="207"/>
          <ac:picMkLst>
            <pc:docMk/>
            <pc:sldMk cId="227345030" sldId="2147469749"/>
            <ac:picMk id="6" creationId="{4D8F24B4-BCCA-8292-7E16-45ACB128FDA6}"/>
          </ac:picMkLst>
        </pc:picChg>
        <pc:picChg chg="add mod topLvl">
          <ac:chgData name="Sebastien Nico" userId="dc25ef55-6467-4668-87e0-ef2a77ee7583" providerId="ADAL" clId="{8B021AAB-B667-4ED3-BB77-226967B9B7F3}" dt="2024-11-22T16:49:10.960" v="366" actId="207"/>
          <ac:picMkLst>
            <pc:docMk/>
            <pc:sldMk cId="227345030" sldId="2147469749"/>
            <ac:picMk id="13" creationId="{0C799681-C60A-F8B1-2EB0-5D8804A1DAD2}"/>
          </ac:picMkLst>
        </pc:picChg>
        <pc:picChg chg="add mod">
          <ac:chgData name="Sebastien Nico" userId="dc25ef55-6467-4668-87e0-ef2a77ee7583" providerId="ADAL" clId="{8B021AAB-B667-4ED3-BB77-226967B9B7F3}" dt="2024-11-22T16:49:29.069" v="367" actId="207"/>
          <ac:picMkLst>
            <pc:docMk/>
            <pc:sldMk cId="227345030" sldId="2147469749"/>
            <ac:picMk id="14" creationId="{E2ACFBFC-8070-6AAE-E558-59A2B868C454}"/>
          </ac:picMkLst>
        </pc:picChg>
        <pc:picChg chg="add mod">
          <ac:chgData name="Sebastien Nico" userId="dc25ef55-6467-4668-87e0-ef2a77ee7583" providerId="ADAL" clId="{8B021AAB-B667-4ED3-BB77-226967B9B7F3}" dt="2024-11-22T16:57:19.947" v="607" actId="207"/>
          <ac:picMkLst>
            <pc:docMk/>
            <pc:sldMk cId="227345030" sldId="2147469749"/>
            <ac:picMk id="35" creationId="{2FEB413B-492A-A0DF-938F-CAA0F6C7B1A8}"/>
          </ac:picMkLst>
        </pc:picChg>
        <pc:picChg chg="add mod">
          <ac:chgData name="Sebastien Nico" userId="dc25ef55-6467-4668-87e0-ef2a77ee7583" providerId="ADAL" clId="{8B021AAB-B667-4ED3-BB77-226967B9B7F3}" dt="2024-11-22T16:57:32.452" v="609" actId="207"/>
          <ac:picMkLst>
            <pc:docMk/>
            <pc:sldMk cId="227345030" sldId="2147469749"/>
            <ac:picMk id="36" creationId="{1E4B910E-101A-892C-039E-53389A978CD0}"/>
          </ac:picMkLst>
        </pc:picChg>
        <pc:picChg chg="mod topLvl">
          <ac:chgData name="Sebastien Nico" userId="dc25ef55-6467-4668-87e0-ef2a77ee7583" providerId="ADAL" clId="{8B021AAB-B667-4ED3-BB77-226967B9B7F3}" dt="2024-11-22T16:49:49.039" v="372"/>
          <ac:picMkLst>
            <pc:docMk/>
            <pc:sldMk cId="227345030" sldId="2147469749"/>
            <ac:picMk id="74" creationId="{6EA9298E-FFE7-FE55-1C59-48615CC3A44F}"/>
          </ac:picMkLst>
        </pc:picChg>
      </pc:sldChg>
      <pc:sldChg chg="modSp mod">
        <pc:chgData name="Sebastien Nico" userId="dc25ef55-6467-4668-87e0-ef2a77ee7583" providerId="ADAL" clId="{8B021AAB-B667-4ED3-BB77-226967B9B7F3}" dt="2024-11-29T16:50:13.259" v="1335" actId="207"/>
        <pc:sldMkLst>
          <pc:docMk/>
          <pc:sldMk cId="2696540250" sldId="2147469750"/>
        </pc:sldMkLst>
        <pc:spChg chg="mod">
          <ac:chgData name="Sebastien Nico" userId="dc25ef55-6467-4668-87e0-ef2a77ee7583" providerId="ADAL" clId="{8B021AAB-B667-4ED3-BB77-226967B9B7F3}" dt="2024-11-29T16:49:04.575" v="1329" actId="1076"/>
          <ac:spMkLst>
            <pc:docMk/>
            <pc:sldMk cId="2696540250" sldId="2147469750"/>
            <ac:spMk id="2" creationId="{A74D446D-1229-694E-6374-C5B22A536AD7}"/>
          </ac:spMkLst>
        </pc:spChg>
        <pc:spChg chg="mod">
          <ac:chgData name="Sebastien Nico" userId="dc25ef55-6467-4668-87e0-ef2a77ee7583" providerId="ADAL" clId="{8B021AAB-B667-4ED3-BB77-226967B9B7F3}" dt="2024-11-29T16:50:13.259" v="1335" actId="207"/>
          <ac:spMkLst>
            <pc:docMk/>
            <pc:sldMk cId="2696540250" sldId="2147469750"/>
            <ac:spMk id="3" creationId="{8F1B45F6-A25E-B207-DD21-0AFC8603127C}"/>
          </ac:spMkLst>
        </pc:spChg>
        <pc:spChg chg="mod">
          <ac:chgData name="Sebastien Nico" userId="dc25ef55-6467-4668-87e0-ef2a77ee7583" providerId="ADAL" clId="{8B021AAB-B667-4ED3-BB77-226967B9B7F3}" dt="2024-11-29T16:50:13.259" v="1335" actId="207"/>
          <ac:spMkLst>
            <pc:docMk/>
            <pc:sldMk cId="2696540250" sldId="2147469750"/>
            <ac:spMk id="4" creationId="{71BB3BEA-5F1F-DD06-5AE3-AEBD523E75C5}"/>
          </ac:spMkLst>
        </pc:spChg>
        <pc:spChg chg="mod">
          <ac:chgData name="Sebastien Nico" userId="dc25ef55-6467-4668-87e0-ef2a77ee7583" providerId="ADAL" clId="{8B021AAB-B667-4ED3-BB77-226967B9B7F3}" dt="2024-11-29T16:50:13.259" v="1335" actId="207"/>
          <ac:spMkLst>
            <pc:docMk/>
            <pc:sldMk cId="2696540250" sldId="2147469750"/>
            <ac:spMk id="5" creationId="{B5EE02AD-8673-CEDD-E8E8-3DF6A4EDD4E5}"/>
          </ac:spMkLst>
        </pc:spChg>
        <pc:spChg chg="mod">
          <ac:chgData name="Sebastien Nico" userId="dc25ef55-6467-4668-87e0-ef2a77ee7583" providerId="ADAL" clId="{8B021AAB-B667-4ED3-BB77-226967B9B7F3}" dt="2024-11-29T16:50:13.259" v="1335" actId="207"/>
          <ac:spMkLst>
            <pc:docMk/>
            <pc:sldMk cId="2696540250" sldId="2147469750"/>
            <ac:spMk id="6" creationId="{F659A025-BA27-9D32-9ED7-C20C90EF4E1C}"/>
          </ac:spMkLst>
        </pc:spChg>
        <pc:spChg chg="mod">
          <ac:chgData name="Sebastien Nico" userId="dc25ef55-6467-4668-87e0-ef2a77ee7583" providerId="ADAL" clId="{8B021AAB-B667-4ED3-BB77-226967B9B7F3}" dt="2024-11-29T16:49:46.246" v="1333" actId="208"/>
          <ac:spMkLst>
            <pc:docMk/>
            <pc:sldMk cId="2696540250" sldId="2147469750"/>
            <ac:spMk id="31" creationId="{0D1951B1-A1E3-7F17-0FFE-75C7F22D6E5F}"/>
          </ac:spMkLst>
        </pc:spChg>
        <pc:spChg chg="mod">
          <ac:chgData name="Sebastien Nico" userId="dc25ef55-6467-4668-87e0-ef2a77ee7583" providerId="ADAL" clId="{8B021AAB-B667-4ED3-BB77-226967B9B7F3}" dt="2024-11-29T16:49:53.618" v="1334" actId="207"/>
          <ac:spMkLst>
            <pc:docMk/>
            <pc:sldMk cId="2696540250" sldId="2147469750"/>
            <ac:spMk id="33" creationId="{33B27E04-508C-8DCA-2EF6-C3F7C9D4387C}"/>
          </ac:spMkLst>
        </pc:spChg>
      </pc:sldChg>
      <pc:sldChg chg="addSp delSp modSp mod">
        <pc:chgData name="Sebastien Nico" userId="dc25ef55-6467-4668-87e0-ef2a77ee7583" providerId="ADAL" clId="{8B021AAB-B667-4ED3-BB77-226967B9B7F3}" dt="2024-11-22T17:18:03.382" v="879" actId="207"/>
        <pc:sldMkLst>
          <pc:docMk/>
          <pc:sldMk cId="186496200" sldId="2147469751"/>
        </pc:sldMkLst>
        <pc:spChg chg="add mod">
          <ac:chgData name="Sebastien Nico" userId="dc25ef55-6467-4668-87e0-ef2a77ee7583" providerId="ADAL" clId="{8B021AAB-B667-4ED3-BB77-226967B9B7F3}" dt="2024-11-22T17:13:55.940" v="814" actId="208"/>
          <ac:spMkLst>
            <pc:docMk/>
            <pc:sldMk cId="186496200" sldId="2147469751"/>
            <ac:spMk id="4" creationId="{4CF34EDD-2C3A-5D9F-61E1-94452B237E23}"/>
          </ac:spMkLst>
        </pc:spChg>
        <pc:spChg chg="add mod">
          <ac:chgData name="Sebastien Nico" userId="dc25ef55-6467-4668-87e0-ef2a77ee7583" providerId="ADAL" clId="{8B021AAB-B667-4ED3-BB77-226967B9B7F3}" dt="2024-11-22T17:13:58.610" v="815" actId="208"/>
          <ac:spMkLst>
            <pc:docMk/>
            <pc:sldMk cId="186496200" sldId="2147469751"/>
            <ac:spMk id="6" creationId="{00EDE4FD-1A36-CFF5-9F4F-693DFB8F79B5}"/>
          </ac:spMkLst>
        </pc:spChg>
        <pc:spChg chg="add mod">
          <ac:chgData name="Sebastien Nico" userId="dc25ef55-6467-4668-87e0-ef2a77ee7583" providerId="ADAL" clId="{8B021AAB-B667-4ED3-BB77-226967B9B7F3}" dt="2024-11-22T17:12:55.031" v="797" actId="14100"/>
          <ac:spMkLst>
            <pc:docMk/>
            <pc:sldMk cId="186496200" sldId="2147469751"/>
            <ac:spMk id="9" creationId="{6A433F23-FCA2-E223-2D99-024AB5B7C6CD}"/>
          </ac:spMkLst>
        </pc:spChg>
        <pc:spChg chg="add mod">
          <ac:chgData name="Sebastien Nico" userId="dc25ef55-6467-4668-87e0-ef2a77ee7583" providerId="ADAL" clId="{8B021AAB-B667-4ED3-BB77-226967B9B7F3}" dt="2024-11-22T17:13:00.047" v="799" actId="1076"/>
          <ac:spMkLst>
            <pc:docMk/>
            <pc:sldMk cId="186496200" sldId="2147469751"/>
            <ac:spMk id="11" creationId="{27982480-5A07-3C8F-97BC-351C6CF26930}"/>
          </ac:spMkLst>
        </pc:spChg>
        <pc:spChg chg="add mod">
          <ac:chgData name="Sebastien Nico" userId="dc25ef55-6467-4668-87e0-ef2a77ee7583" providerId="ADAL" clId="{8B021AAB-B667-4ED3-BB77-226967B9B7F3}" dt="2024-11-22T17:14:05.993" v="817" actId="208"/>
          <ac:spMkLst>
            <pc:docMk/>
            <pc:sldMk cId="186496200" sldId="2147469751"/>
            <ac:spMk id="12" creationId="{8A665B94-D76E-A91A-4ACA-2783896FF72D}"/>
          </ac:spMkLst>
        </pc:spChg>
        <pc:spChg chg="add mod">
          <ac:chgData name="Sebastien Nico" userId="dc25ef55-6467-4668-87e0-ef2a77ee7583" providerId="ADAL" clId="{8B021AAB-B667-4ED3-BB77-226967B9B7F3}" dt="2024-11-22T17:14:23.696" v="824" actId="207"/>
          <ac:spMkLst>
            <pc:docMk/>
            <pc:sldMk cId="186496200" sldId="2147469751"/>
            <ac:spMk id="13" creationId="{D7B966FB-CB87-B396-C463-D84B3466D9F4}"/>
          </ac:spMkLst>
        </pc:spChg>
        <pc:spChg chg="add mod">
          <ac:chgData name="Sebastien Nico" userId="dc25ef55-6467-4668-87e0-ef2a77ee7583" providerId="ADAL" clId="{8B021AAB-B667-4ED3-BB77-226967B9B7F3}" dt="2024-11-22T17:14:42.765" v="826" actId="1076"/>
          <ac:spMkLst>
            <pc:docMk/>
            <pc:sldMk cId="186496200" sldId="2147469751"/>
            <ac:spMk id="14" creationId="{F4D2A10F-A77F-C178-5A91-5079886AC0FD}"/>
          </ac:spMkLst>
        </pc:spChg>
        <pc:spChg chg="add mod">
          <ac:chgData name="Sebastien Nico" userId="dc25ef55-6467-4668-87e0-ef2a77ee7583" providerId="ADAL" clId="{8B021AAB-B667-4ED3-BB77-226967B9B7F3}" dt="2024-11-22T17:18:03.382" v="879" actId="207"/>
          <ac:spMkLst>
            <pc:docMk/>
            <pc:sldMk cId="186496200" sldId="2147469751"/>
            <ac:spMk id="19" creationId="{B835BF0B-78C9-7716-54F2-D8A20269FE68}"/>
          </ac:spMkLst>
        </pc:spChg>
        <pc:spChg chg="add mod">
          <ac:chgData name="Sebastien Nico" userId="dc25ef55-6467-4668-87e0-ef2a77ee7583" providerId="ADAL" clId="{8B021AAB-B667-4ED3-BB77-226967B9B7F3}" dt="2024-11-22T17:15:41.470" v="841" actId="1076"/>
          <ac:spMkLst>
            <pc:docMk/>
            <pc:sldMk cId="186496200" sldId="2147469751"/>
            <ac:spMk id="20" creationId="{B987D261-6511-3DDF-2A12-598929F95609}"/>
          </ac:spMkLst>
        </pc:spChg>
        <pc:spChg chg="add mod">
          <ac:chgData name="Sebastien Nico" userId="dc25ef55-6467-4668-87e0-ef2a77ee7583" providerId="ADAL" clId="{8B021AAB-B667-4ED3-BB77-226967B9B7F3}" dt="2024-11-22T17:17:50.501" v="877" actId="207"/>
          <ac:spMkLst>
            <pc:docMk/>
            <pc:sldMk cId="186496200" sldId="2147469751"/>
            <ac:spMk id="22" creationId="{3BB587A5-FDC8-D8C1-496E-AC431DECF6B4}"/>
          </ac:spMkLst>
        </pc:spChg>
        <pc:spChg chg="add mod">
          <ac:chgData name="Sebastien Nico" userId="dc25ef55-6467-4668-87e0-ef2a77ee7583" providerId="ADAL" clId="{8B021AAB-B667-4ED3-BB77-226967B9B7F3}" dt="2024-11-22T17:16:54.992" v="854" actId="1076"/>
          <ac:spMkLst>
            <pc:docMk/>
            <pc:sldMk cId="186496200" sldId="2147469751"/>
            <ac:spMk id="23" creationId="{0A1B7A35-CE5B-8A4D-36DC-23B2FE2B6B0C}"/>
          </ac:spMkLst>
        </pc:spChg>
        <pc:spChg chg="add mod">
          <ac:chgData name="Sebastien Nico" userId="dc25ef55-6467-4668-87e0-ef2a77ee7583" providerId="ADAL" clId="{8B021AAB-B667-4ED3-BB77-226967B9B7F3}" dt="2024-11-22T17:17:41.730" v="875" actId="207"/>
          <ac:spMkLst>
            <pc:docMk/>
            <pc:sldMk cId="186496200" sldId="2147469751"/>
            <ac:spMk id="25" creationId="{BC209110-D18F-B220-F831-4BC1B76DCD4B}"/>
          </ac:spMkLst>
        </pc:spChg>
        <pc:picChg chg="mod modCrop">
          <ac:chgData name="Sebastien Nico" userId="dc25ef55-6467-4668-87e0-ef2a77ee7583" providerId="ADAL" clId="{8B021AAB-B667-4ED3-BB77-226967B9B7F3}" dt="2024-11-22T17:14:17.860" v="822" actId="1076"/>
          <ac:picMkLst>
            <pc:docMk/>
            <pc:sldMk cId="186496200" sldId="2147469751"/>
            <ac:picMk id="3" creationId="{37EDCE0E-5109-F57D-6377-BE72AAAD0DC6}"/>
          </ac:picMkLst>
        </pc:picChg>
      </pc:sldChg>
      <pc:sldChg chg="addSp delSp modSp mod">
        <pc:chgData name="Sebastien Nico" userId="dc25ef55-6467-4668-87e0-ef2a77ee7583" providerId="ADAL" clId="{8B021AAB-B667-4ED3-BB77-226967B9B7F3}" dt="2024-11-22T17:08:01.927" v="770" actId="1076"/>
        <pc:sldMkLst>
          <pc:docMk/>
          <pc:sldMk cId="3510124961" sldId="2147469752"/>
        </pc:sldMkLst>
        <pc:spChg chg="mod topLvl">
          <ac:chgData name="Sebastien Nico" userId="dc25ef55-6467-4668-87e0-ef2a77ee7583" providerId="ADAL" clId="{8B021AAB-B667-4ED3-BB77-226967B9B7F3}" dt="2024-11-22T17:07:43.011" v="766" actId="207"/>
          <ac:spMkLst>
            <pc:docMk/>
            <pc:sldMk cId="3510124961" sldId="2147469752"/>
            <ac:spMk id="4" creationId="{12E02D68-E3AD-7175-D666-1F8955AAAD07}"/>
          </ac:spMkLst>
        </pc:spChg>
        <pc:spChg chg="mod topLvl">
          <ac:chgData name="Sebastien Nico" userId="dc25ef55-6467-4668-87e0-ef2a77ee7583" providerId="ADAL" clId="{8B021AAB-B667-4ED3-BB77-226967B9B7F3}" dt="2024-11-22T17:07:34.122" v="764" actId="207"/>
          <ac:spMkLst>
            <pc:docMk/>
            <pc:sldMk cId="3510124961" sldId="2147469752"/>
            <ac:spMk id="5" creationId="{E66F7A05-6695-5F25-398B-8287BCDB9ED0}"/>
          </ac:spMkLst>
        </pc:spChg>
        <pc:spChg chg="mod topLvl">
          <ac:chgData name="Sebastien Nico" userId="dc25ef55-6467-4668-87e0-ef2a77ee7583" providerId="ADAL" clId="{8B021AAB-B667-4ED3-BB77-226967B9B7F3}" dt="2024-11-22T17:07:50.715" v="768" actId="207"/>
          <ac:spMkLst>
            <pc:docMk/>
            <pc:sldMk cId="3510124961" sldId="2147469752"/>
            <ac:spMk id="6" creationId="{5A46C539-7748-4151-E33C-7955803EAF7C}"/>
          </ac:spMkLst>
        </pc:spChg>
        <pc:spChg chg="mod topLvl">
          <ac:chgData name="Sebastien Nico" userId="dc25ef55-6467-4668-87e0-ef2a77ee7583" providerId="ADAL" clId="{8B021AAB-B667-4ED3-BB77-226967B9B7F3}" dt="2024-11-22T17:07:05.629" v="759" actId="12789"/>
          <ac:spMkLst>
            <pc:docMk/>
            <pc:sldMk cId="3510124961" sldId="2147469752"/>
            <ac:spMk id="14" creationId="{B06B24BB-9830-F8B9-DEB1-45DA4E19C9EC}"/>
          </ac:spMkLst>
        </pc:spChg>
        <pc:spChg chg="mod">
          <ac:chgData name="Sebastien Nico" userId="dc25ef55-6467-4668-87e0-ef2a77ee7583" providerId="ADAL" clId="{8B021AAB-B667-4ED3-BB77-226967B9B7F3}" dt="2024-11-22T17:07:56.289" v="769" actId="207"/>
          <ac:spMkLst>
            <pc:docMk/>
            <pc:sldMk cId="3510124961" sldId="2147469752"/>
            <ac:spMk id="15" creationId="{9472E691-58B1-05E3-C356-D12EC8A12692}"/>
          </ac:spMkLst>
        </pc:spChg>
        <pc:spChg chg="mod">
          <ac:chgData name="Sebastien Nico" userId="dc25ef55-6467-4668-87e0-ef2a77ee7583" providerId="ADAL" clId="{8B021AAB-B667-4ED3-BB77-226967B9B7F3}" dt="2024-11-22T17:08:01.927" v="770" actId="1076"/>
          <ac:spMkLst>
            <pc:docMk/>
            <pc:sldMk cId="3510124961" sldId="2147469752"/>
            <ac:spMk id="18" creationId="{050490F1-2D90-6AE0-6063-5FC5D2AFE5E1}"/>
          </ac:spMkLst>
        </pc:spChg>
        <pc:spChg chg="mod">
          <ac:chgData name="Sebastien Nico" userId="dc25ef55-6467-4668-87e0-ef2a77ee7583" providerId="ADAL" clId="{8B021AAB-B667-4ED3-BB77-226967B9B7F3}" dt="2024-11-22T16:58:15.593" v="625" actId="20577"/>
          <ac:spMkLst>
            <pc:docMk/>
            <pc:sldMk cId="3510124961" sldId="2147469752"/>
            <ac:spMk id="22" creationId="{EABB2B55-BB0A-252F-B4C4-2E301BBB5FC3}"/>
          </ac:spMkLst>
        </pc:spChg>
        <pc:spChg chg="add mod">
          <ac:chgData name="Sebastien Nico" userId="dc25ef55-6467-4668-87e0-ef2a77ee7583" providerId="ADAL" clId="{8B021AAB-B667-4ED3-BB77-226967B9B7F3}" dt="2024-11-22T17:07:23.088" v="762" actId="12789"/>
          <ac:spMkLst>
            <pc:docMk/>
            <pc:sldMk cId="3510124961" sldId="2147469752"/>
            <ac:spMk id="24" creationId="{81E29C22-57C8-E52D-9CDE-EBB28FA6C08B}"/>
          </ac:spMkLst>
        </pc:spChg>
        <pc:spChg chg="add mod">
          <ac:chgData name="Sebastien Nico" userId="dc25ef55-6467-4668-87e0-ef2a77ee7583" providerId="ADAL" clId="{8B021AAB-B667-4ED3-BB77-226967B9B7F3}" dt="2024-11-22T17:07:16.793" v="761" actId="12789"/>
          <ac:spMkLst>
            <pc:docMk/>
            <pc:sldMk cId="3510124961" sldId="2147469752"/>
            <ac:spMk id="25" creationId="{E818CE93-F699-FB3E-0874-480687D3C103}"/>
          </ac:spMkLst>
        </pc:spChg>
        <pc:spChg chg="add mod">
          <ac:chgData name="Sebastien Nico" userId="dc25ef55-6467-4668-87e0-ef2a77ee7583" providerId="ADAL" clId="{8B021AAB-B667-4ED3-BB77-226967B9B7F3}" dt="2024-11-22T17:07:05.629" v="759" actId="12789"/>
          <ac:spMkLst>
            <pc:docMk/>
            <pc:sldMk cId="3510124961" sldId="2147469752"/>
            <ac:spMk id="27" creationId="{B03B2B86-A6BF-4B86-24D5-490E8C0B4235}"/>
          </ac:spMkLst>
        </pc:spChg>
        <pc:spChg chg="add mod">
          <ac:chgData name="Sebastien Nico" userId="dc25ef55-6467-4668-87e0-ef2a77ee7583" providerId="ADAL" clId="{8B021AAB-B667-4ED3-BB77-226967B9B7F3}" dt="2024-11-22T17:06:44.677" v="755" actId="207"/>
          <ac:spMkLst>
            <pc:docMk/>
            <pc:sldMk cId="3510124961" sldId="2147469752"/>
            <ac:spMk id="29" creationId="{7854F131-3FE8-1925-F89B-09948D05B0AD}"/>
          </ac:spMkLst>
        </pc:spChg>
        <pc:picChg chg="mod topLvl">
          <ac:chgData name="Sebastien Nico" userId="dc25ef55-6467-4668-87e0-ef2a77ee7583" providerId="ADAL" clId="{8B021AAB-B667-4ED3-BB77-226967B9B7F3}" dt="2024-11-22T17:07:23.088" v="762" actId="12789"/>
          <ac:picMkLst>
            <pc:docMk/>
            <pc:sldMk cId="3510124961" sldId="2147469752"/>
            <ac:picMk id="12" creationId="{EC3D39D2-B974-717F-CE6C-6A910ED7FE0C}"/>
          </ac:picMkLst>
        </pc:picChg>
        <pc:picChg chg="add del mod topLvl">
          <ac:chgData name="Sebastien Nico" userId="dc25ef55-6467-4668-87e0-ef2a77ee7583" providerId="ADAL" clId="{8B021AAB-B667-4ED3-BB77-226967B9B7F3}" dt="2024-11-22T17:07:16.793" v="761" actId="12789"/>
          <ac:picMkLst>
            <pc:docMk/>
            <pc:sldMk cId="3510124961" sldId="2147469752"/>
            <ac:picMk id="13" creationId="{4F455A47-05D0-DCD4-E76E-D80B98E5EFD9}"/>
          </ac:picMkLst>
        </pc:picChg>
        <pc:picChg chg="add mod">
          <ac:chgData name="Sebastien Nico" userId="dc25ef55-6467-4668-87e0-ef2a77ee7583" providerId="ADAL" clId="{8B021AAB-B667-4ED3-BB77-226967B9B7F3}" dt="2024-11-22T17:06:34.943" v="752" actId="207"/>
          <ac:picMkLst>
            <pc:docMk/>
            <pc:sldMk cId="3510124961" sldId="2147469752"/>
            <ac:picMk id="28" creationId="{C571D5F2-7BD3-F38C-7E05-D7C3A34234B9}"/>
          </ac:picMkLst>
        </pc:picChg>
      </pc:sldChg>
      <pc:sldChg chg="addSp delSp modSp mod">
        <pc:chgData name="Sebastien Nico" userId="dc25ef55-6467-4668-87e0-ef2a77ee7583" providerId="ADAL" clId="{8B021AAB-B667-4ED3-BB77-226967B9B7F3}" dt="2024-11-22T17:19:13.816" v="888" actId="113"/>
        <pc:sldMkLst>
          <pc:docMk/>
          <pc:sldMk cId="456401764" sldId="2147469753"/>
        </pc:sldMkLst>
        <pc:spChg chg="mod">
          <ac:chgData name="Sebastien Nico" userId="dc25ef55-6467-4668-87e0-ef2a77ee7583" providerId="ADAL" clId="{8B021AAB-B667-4ED3-BB77-226967B9B7F3}" dt="2024-11-22T17:19:13.816" v="888" actId="113"/>
          <ac:spMkLst>
            <pc:docMk/>
            <pc:sldMk cId="456401764" sldId="2147469753"/>
            <ac:spMk id="6" creationId="{C252B487-EBC8-E73E-83BE-A5B74F89CC3C}"/>
          </ac:spMkLst>
        </pc:spChg>
        <pc:spChg chg="mod">
          <ac:chgData name="Sebastien Nico" userId="dc25ef55-6467-4668-87e0-ef2a77ee7583" providerId="ADAL" clId="{8B021AAB-B667-4ED3-BB77-226967B9B7F3}" dt="2024-11-22T17:18:43.256" v="884" actId="12788"/>
          <ac:spMkLst>
            <pc:docMk/>
            <pc:sldMk cId="456401764" sldId="2147469753"/>
            <ac:spMk id="46" creationId="{AD048AD4-9E69-1119-7D1E-FE0BF2F1B3B8}"/>
          </ac:spMkLst>
        </pc:spChg>
        <pc:spChg chg="add del mod">
          <ac:chgData name="Sebastien Nico" userId="dc25ef55-6467-4668-87e0-ef2a77ee7583" providerId="ADAL" clId="{8B021AAB-B667-4ED3-BB77-226967B9B7F3}" dt="2024-11-22T17:18:49.641" v="885" actId="1076"/>
          <ac:spMkLst>
            <pc:docMk/>
            <pc:sldMk cId="456401764" sldId="2147469753"/>
            <ac:spMk id="47" creationId="{1BB7F8FC-34A3-A8B5-A5DE-24ADF28394F4}"/>
          </ac:spMkLst>
        </pc:spChg>
      </pc:sldChg>
      <pc:sldChg chg="addSp delSp modSp mod">
        <pc:chgData name="Sebastien Nico" userId="dc25ef55-6467-4668-87e0-ef2a77ee7583" providerId="ADAL" clId="{8B021AAB-B667-4ED3-BB77-226967B9B7F3}" dt="2024-11-29T16:30:44.863" v="1252" actId="1076"/>
        <pc:sldMkLst>
          <pc:docMk/>
          <pc:sldMk cId="2088746777" sldId="2147469754"/>
        </pc:sldMkLst>
        <pc:spChg chg="del">
          <ac:chgData name="Sebastien Nico" userId="dc25ef55-6467-4668-87e0-ef2a77ee7583" providerId="ADAL" clId="{8B021AAB-B667-4ED3-BB77-226967B9B7F3}" dt="2024-11-29T15:58:34.478" v="1217" actId="478"/>
          <ac:spMkLst>
            <pc:docMk/>
            <pc:sldMk cId="2088746777" sldId="2147469754"/>
            <ac:spMk id="4" creationId="{2E2A2FA0-453D-44F5-A792-39B0E55D70E0}"/>
          </ac:spMkLst>
        </pc:spChg>
        <pc:spChg chg="del">
          <ac:chgData name="Sebastien Nico" userId="dc25ef55-6467-4668-87e0-ef2a77ee7583" providerId="ADAL" clId="{8B021AAB-B667-4ED3-BB77-226967B9B7F3}" dt="2024-11-29T15:58:33.638" v="1216" actId="478"/>
          <ac:spMkLst>
            <pc:docMk/>
            <pc:sldMk cId="2088746777" sldId="2147469754"/>
            <ac:spMk id="5" creationId="{E570FE8A-3ECF-B12F-21B8-4E22705BC75C}"/>
          </ac:spMkLst>
        </pc:spChg>
        <pc:spChg chg="del">
          <ac:chgData name="Sebastien Nico" userId="dc25ef55-6467-4668-87e0-ef2a77ee7583" providerId="ADAL" clId="{8B021AAB-B667-4ED3-BB77-226967B9B7F3}" dt="2024-11-29T15:58:32.699" v="1215" actId="478"/>
          <ac:spMkLst>
            <pc:docMk/>
            <pc:sldMk cId="2088746777" sldId="2147469754"/>
            <ac:spMk id="6" creationId="{A9A6C312-278F-4140-B736-55E85A59B090}"/>
          </ac:spMkLst>
        </pc:spChg>
        <pc:spChg chg="del">
          <ac:chgData name="Sebastien Nico" userId="dc25ef55-6467-4668-87e0-ef2a77ee7583" providerId="ADAL" clId="{8B021AAB-B667-4ED3-BB77-226967B9B7F3}" dt="2024-11-29T15:58:35.876" v="1218" actId="478"/>
          <ac:spMkLst>
            <pc:docMk/>
            <pc:sldMk cId="2088746777" sldId="2147469754"/>
            <ac:spMk id="8" creationId="{BD05EA00-3F14-7B46-4A34-FFEDBBEB9BCC}"/>
          </ac:spMkLst>
        </pc:spChg>
        <pc:spChg chg="del">
          <ac:chgData name="Sebastien Nico" userId="dc25ef55-6467-4668-87e0-ef2a77ee7583" providerId="ADAL" clId="{8B021AAB-B667-4ED3-BB77-226967B9B7F3}" dt="2024-11-29T15:58:36.573" v="1219" actId="478"/>
          <ac:spMkLst>
            <pc:docMk/>
            <pc:sldMk cId="2088746777" sldId="2147469754"/>
            <ac:spMk id="9" creationId="{05BAB256-9EE4-6B08-8855-26DC587DD779}"/>
          </ac:spMkLst>
        </pc:spChg>
        <pc:spChg chg="mod">
          <ac:chgData name="Sebastien Nico" userId="dc25ef55-6467-4668-87e0-ef2a77ee7583" providerId="ADAL" clId="{8B021AAB-B667-4ED3-BB77-226967B9B7F3}" dt="2024-11-29T16:29:54.946" v="1239" actId="164"/>
          <ac:spMkLst>
            <pc:docMk/>
            <pc:sldMk cId="2088746777" sldId="2147469754"/>
            <ac:spMk id="28" creationId="{885D79B2-E513-9B5B-610D-339F8D1B0D3A}"/>
          </ac:spMkLst>
        </pc:spChg>
        <pc:spChg chg="mod">
          <ac:chgData name="Sebastien Nico" userId="dc25ef55-6467-4668-87e0-ef2a77ee7583" providerId="ADAL" clId="{8B021AAB-B667-4ED3-BB77-226967B9B7F3}" dt="2024-11-29T16:29:36.256" v="1235" actId="164"/>
          <ac:spMkLst>
            <pc:docMk/>
            <pc:sldMk cId="2088746777" sldId="2147469754"/>
            <ac:spMk id="30" creationId="{7398F913-660F-B441-174F-885A8D9756A9}"/>
          </ac:spMkLst>
        </pc:spChg>
        <pc:spChg chg="mod">
          <ac:chgData name="Sebastien Nico" userId="dc25ef55-6467-4668-87e0-ef2a77ee7583" providerId="ADAL" clId="{8B021AAB-B667-4ED3-BB77-226967B9B7F3}" dt="2024-11-29T16:30:33.353" v="1248" actId="164"/>
          <ac:spMkLst>
            <pc:docMk/>
            <pc:sldMk cId="2088746777" sldId="2147469754"/>
            <ac:spMk id="43" creationId="{EEB9A8D1-39F1-C825-BE19-9D9FDBC0FABF}"/>
          </ac:spMkLst>
        </pc:spChg>
        <pc:spChg chg="mod">
          <ac:chgData name="Sebastien Nico" userId="dc25ef55-6467-4668-87e0-ef2a77ee7583" providerId="ADAL" clId="{8B021AAB-B667-4ED3-BB77-226967B9B7F3}" dt="2024-11-29T16:29:17.302" v="1231" actId="164"/>
          <ac:spMkLst>
            <pc:docMk/>
            <pc:sldMk cId="2088746777" sldId="2147469754"/>
            <ac:spMk id="48" creationId="{1A2E27B9-B088-96BA-EE4D-AD697798279B}"/>
          </ac:spMkLst>
        </pc:spChg>
        <pc:spChg chg="mod">
          <ac:chgData name="Sebastien Nico" userId="dc25ef55-6467-4668-87e0-ef2a77ee7583" providerId="ADAL" clId="{8B021AAB-B667-4ED3-BB77-226967B9B7F3}" dt="2024-11-29T16:30:14.061" v="1243" actId="164"/>
          <ac:spMkLst>
            <pc:docMk/>
            <pc:sldMk cId="2088746777" sldId="2147469754"/>
            <ac:spMk id="50" creationId="{9B693649-A7BE-D088-0C20-27921EA806E2}"/>
          </ac:spMkLst>
        </pc:spChg>
        <pc:grpChg chg="add mod">
          <ac:chgData name="Sebastien Nico" userId="dc25ef55-6467-4668-87e0-ef2a77ee7583" providerId="ADAL" clId="{8B021AAB-B667-4ED3-BB77-226967B9B7F3}" dt="2024-11-29T16:30:40.679" v="1250" actId="1076"/>
          <ac:grpSpMkLst>
            <pc:docMk/>
            <pc:sldMk cId="2088746777" sldId="2147469754"/>
            <ac:grpSpMk id="10" creationId="{68F662AF-DCE6-5762-469D-524C4B220650}"/>
          </ac:grpSpMkLst>
        </pc:grpChg>
        <pc:grpChg chg="add mod">
          <ac:chgData name="Sebastien Nico" userId="dc25ef55-6467-4668-87e0-ef2a77ee7583" providerId="ADAL" clId="{8B021AAB-B667-4ED3-BB77-226967B9B7F3}" dt="2024-11-29T16:29:40.813" v="1236" actId="1076"/>
          <ac:grpSpMkLst>
            <pc:docMk/>
            <pc:sldMk cId="2088746777" sldId="2147469754"/>
            <ac:grpSpMk id="11" creationId="{644C3BD6-2C21-10E7-45BA-C9C6D75441FA}"/>
          </ac:grpSpMkLst>
        </pc:grpChg>
        <pc:grpChg chg="add mod">
          <ac:chgData name="Sebastien Nico" userId="dc25ef55-6467-4668-87e0-ef2a77ee7583" providerId="ADAL" clId="{8B021AAB-B667-4ED3-BB77-226967B9B7F3}" dt="2024-11-29T16:29:54.946" v="1239" actId="164"/>
          <ac:grpSpMkLst>
            <pc:docMk/>
            <pc:sldMk cId="2088746777" sldId="2147469754"/>
            <ac:grpSpMk id="13" creationId="{2EB57A50-8384-245D-17F8-28F3121AE920}"/>
          </ac:grpSpMkLst>
        </pc:grpChg>
        <pc:grpChg chg="add mod">
          <ac:chgData name="Sebastien Nico" userId="dc25ef55-6467-4668-87e0-ef2a77ee7583" providerId="ADAL" clId="{8B021AAB-B667-4ED3-BB77-226967B9B7F3}" dt="2024-11-29T16:30:44.863" v="1252" actId="1076"/>
          <ac:grpSpMkLst>
            <pc:docMk/>
            <pc:sldMk cId="2088746777" sldId="2147469754"/>
            <ac:grpSpMk id="14" creationId="{46765ED4-2FAE-26FF-C921-576DF7EF2256}"/>
          </ac:grpSpMkLst>
        </pc:grpChg>
        <pc:grpChg chg="add mod">
          <ac:chgData name="Sebastien Nico" userId="dc25ef55-6467-4668-87e0-ef2a77ee7583" providerId="ADAL" clId="{8B021AAB-B667-4ED3-BB77-226967B9B7F3}" dt="2024-11-29T16:30:42.326" v="1251" actId="1076"/>
          <ac:grpSpMkLst>
            <pc:docMk/>
            <pc:sldMk cId="2088746777" sldId="2147469754"/>
            <ac:grpSpMk id="15" creationId="{CA690651-BA2E-F422-1D00-D13868BB10B8}"/>
          </ac:grpSpMkLst>
        </pc:grpChg>
        <pc:picChg chg="mod">
          <ac:chgData name="Sebastien Nico" userId="dc25ef55-6467-4668-87e0-ef2a77ee7583" providerId="ADAL" clId="{8B021AAB-B667-4ED3-BB77-226967B9B7F3}" dt="2024-11-29T16:29:36.256" v="1235" actId="164"/>
          <ac:picMkLst>
            <pc:docMk/>
            <pc:sldMk cId="2088746777" sldId="2147469754"/>
            <ac:picMk id="3" creationId="{BDBD2A45-7EF1-1233-E79C-8494F1045E46}"/>
          </ac:picMkLst>
        </pc:picChg>
        <pc:picChg chg="mod">
          <ac:chgData name="Sebastien Nico" userId="dc25ef55-6467-4668-87e0-ef2a77ee7583" providerId="ADAL" clId="{8B021AAB-B667-4ED3-BB77-226967B9B7F3}" dt="2024-11-29T16:29:17.302" v="1231" actId="164"/>
          <ac:picMkLst>
            <pc:docMk/>
            <pc:sldMk cId="2088746777" sldId="2147469754"/>
            <ac:picMk id="7" creationId="{A4E49720-080F-4833-3DC3-3C700EC46265}"/>
          </ac:picMkLst>
        </pc:picChg>
        <pc:picChg chg="mod">
          <ac:chgData name="Sebastien Nico" userId="dc25ef55-6467-4668-87e0-ef2a77ee7583" providerId="ADAL" clId="{8B021AAB-B667-4ED3-BB77-226967B9B7F3}" dt="2024-11-29T16:30:14.061" v="1243" actId="164"/>
          <ac:picMkLst>
            <pc:docMk/>
            <pc:sldMk cId="2088746777" sldId="2147469754"/>
            <ac:picMk id="12" creationId="{80E92FD0-2138-E22E-1FCC-656A555243BE}"/>
          </ac:picMkLst>
        </pc:picChg>
        <pc:picChg chg="mod">
          <ac:chgData name="Sebastien Nico" userId="dc25ef55-6467-4668-87e0-ef2a77ee7583" providerId="ADAL" clId="{8B021AAB-B667-4ED3-BB77-226967B9B7F3}" dt="2024-11-29T16:30:33.353" v="1248" actId="164"/>
          <ac:picMkLst>
            <pc:docMk/>
            <pc:sldMk cId="2088746777" sldId="2147469754"/>
            <ac:picMk id="16" creationId="{5933372C-E0FE-DADD-E03D-5F3BD4521C87}"/>
          </ac:picMkLst>
        </pc:picChg>
        <pc:picChg chg="mod">
          <ac:chgData name="Sebastien Nico" userId="dc25ef55-6467-4668-87e0-ef2a77ee7583" providerId="ADAL" clId="{8B021AAB-B667-4ED3-BB77-226967B9B7F3}" dt="2024-11-29T16:29:54.946" v="1239" actId="164"/>
          <ac:picMkLst>
            <pc:docMk/>
            <pc:sldMk cId="2088746777" sldId="2147469754"/>
            <ac:picMk id="21" creationId="{FCB71391-B125-65A9-DA04-D7CFF62C3D55}"/>
          </ac:picMkLst>
        </pc:picChg>
        <pc:picChg chg="mod">
          <ac:chgData name="Sebastien Nico" userId="dc25ef55-6467-4668-87e0-ef2a77ee7583" providerId="ADAL" clId="{8B021AAB-B667-4ED3-BB77-226967B9B7F3}" dt="2024-11-29T16:29:36.256" v="1235" actId="164"/>
          <ac:picMkLst>
            <pc:docMk/>
            <pc:sldMk cId="2088746777" sldId="2147469754"/>
            <ac:picMk id="56" creationId="{C4C78F21-2EC6-6B5D-4673-97C0AAFEBB26}"/>
          </ac:picMkLst>
        </pc:picChg>
        <pc:picChg chg="mod">
          <ac:chgData name="Sebastien Nico" userId="dc25ef55-6467-4668-87e0-ef2a77ee7583" providerId="ADAL" clId="{8B021AAB-B667-4ED3-BB77-226967B9B7F3}" dt="2024-11-29T16:30:33.353" v="1248" actId="164"/>
          <ac:picMkLst>
            <pc:docMk/>
            <pc:sldMk cId="2088746777" sldId="2147469754"/>
            <ac:picMk id="58" creationId="{898989B0-FD32-9F79-DB33-6CFDE25ECBC3}"/>
          </ac:picMkLst>
        </pc:picChg>
        <pc:picChg chg="mod">
          <ac:chgData name="Sebastien Nico" userId="dc25ef55-6467-4668-87e0-ef2a77ee7583" providerId="ADAL" clId="{8B021AAB-B667-4ED3-BB77-226967B9B7F3}" dt="2024-11-29T16:29:17.302" v="1231" actId="164"/>
          <ac:picMkLst>
            <pc:docMk/>
            <pc:sldMk cId="2088746777" sldId="2147469754"/>
            <ac:picMk id="62" creationId="{66B7243E-D1B6-53C3-ABA7-495A48AFAC71}"/>
          </ac:picMkLst>
        </pc:picChg>
        <pc:picChg chg="mod">
          <ac:chgData name="Sebastien Nico" userId="dc25ef55-6467-4668-87e0-ef2a77ee7583" providerId="ADAL" clId="{8B021AAB-B667-4ED3-BB77-226967B9B7F3}" dt="2024-11-29T16:29:54.946" v="1239" actId="164"/>
          <ac:picMkLst>
            <pc:docMk/>
            <pc:sldMk cId="2088746777" sldId="2147469754"/>
            <ac:picMk id="64" creationId="{5595EFAB-60A7-3824-3E51-E07F0D624EBF}"/>
          </ac:picMkLst>
        </pc:picChg>
        <pc:picChg chg="mod">
          <ac:chgData name="Sebastien Nico" userId="dc25ef55-6467-4668-87e0-ef2a77ee7583" providerId="ADAL" clId="{8B021AAB-B667-4ED3-BB77-226967B9B7F3}" dt="2024-11-29T16:30:14.061" v="1243" actId="164"/>
          <ac:picMkLst>
            <pc:docMk/>
            <pc:sldMk cId="2088746777" sldId="2147469754"/>
            <ac:picMk id="70" creationId="{B5EA3621-831F-A33B-3FBE-D42E3232664B}"/>
          </ac:picMkLst>
        </pc:picChg>
      </pc:sldChg>
      <pc:sldChg chg="addSp delSp modSp mod">
        <pc:chgData name="Sebastien Nico" userId="dc25ef55-6467-4668-87e0-ef2a77ee7583" providerId="ADAL" clId="{8B021AAB-B667-4ED3-BB77-226967B9B7F3}" dt="2024-11-29T16:41:39.281" v="1278" actId="1076"/>
        <pc:sldMkLst>
          <pc:docMk/>
          <pc:sldMk cId="1858857688" sldId="2147469755"/>
        </pc:sldMkLst>
        <pc:spChg chg="add mod ord">
          <ac:chgData name="Sebastien Nico" userId="dc25ef55-6467-4668-87e0-ef2a77ee7583" providerId="ADAL" clId="{8B021AAB-B667-4ED3-BB77-226967B9B7F3}" dt="2024-11-29T16:41:34.441" v="1276" actId="1076"/>
          <ac:spMkLst>
            <pc:docMk/>
            <pc:sldMk cId="1858857688" sldId="2147469755"/>
            <ac:spMk id="2" creationId="{2D77BE72-98CD-FBF6-15DE-8659D195213A}"/>
          </ac:spMkLst>
        </pc:spChg>
        <pc:spChg chg="del">
          <ac:chgData name="Sebastien Nico" userId="dc25ef55-6467-4668-87e0-ef2a77ee7583" providerId="ADAL" clId="{8B021AAB-B667-4ED3-BB77-226967B9B7F3}" dt="2024-11-29T16:41:07.992" v="1267" actId="478"/>
          <ac:spMkLst>
            <pc:docMk/>
            <pc:sldMk cId="1858857688" sldId="2147469755"/>
            <ac:spMk id="32" creationId="{996CDACE-3C11-0438-C483-E29672F95901}"/>
          </ac:spMkLst>
        </pc:spChg>
        <pc:spChg chg="mod">
          <ac:chgData name="Sebastien Nico" userId="dc25ef55-6467-4668-87e0-ef2a77ee7583" providerId="ADAL" clId="{8B021AAB-B667-4ED3-BB77-226967B9B7F3}" dt="2024-11-29T16:41:37.409" v="1277" actId="1076"/>
          <ac:spMkLst>
            <pc:docMk/>
            <pc:sldMk cId="1858857688" sldId="2147469755"/>
            <ac:spMk id="33" creationId="{A71B31D7-7A0A-8F1C-F7A6-AFD8B4486668}"/>
          </ac:spMkLst>
        </pc:spChg>
        <pc:picChg chg="mod">
          <ac:chgData name="Sebastien Nico" userId="dc25ef55-6467-4668-87e0-ef2a77ee7583" providerId="ADAL" clId="{8B021AAB-B667-4ED3-BB77-226967B9B7F3}" dt="2024-11-29T16:41:39.281" v="1278" actId="1076"/>
          <ac:picMkLst>
            <pc:docMk/>
            <pc:sldMk cId="1858857688" sldId="2147469755"/>
            <ac:picMk id="50" creationId="{F4728974-F99F-0121-B51D-44A15A9E5753}"/>
          </ac:picMkLst>
        </pc:picChg>
        <pc:picChg chg="mod">
          <ac:chgData name="Sebastien Nico" userId="dc25ef55-6467-4668-87e0-ef2a77ee7583" providerId="ADAL" clId="{8B021AAB-B667-4ED3-BB77-226967B9B7F3}" dt="2024-11-29T16:41:29.570" v="1271" actId="1076"/>
          <ac:picMkLst>
            <pc:docMk/>
            <pc:sldMk cId="1858857688" sldId="2147469755"/>
            <ac:picMk id="51" creationId="{0CBA46B8-2D24-18CA-51D9-3B40E6C9C26D}"/>
          </ac:picMkLst>
        </pc:picChg>
      </pc:sldChg>
      <pc:sldChg chg="addSp delSp modSp mod">
        <pc:chgData name="Sebastien Nico" userId="dc25ef55-6467-4668-87e0-ef2a77ee7583" providerId="ADAL" clId="{8B021AAB-B667-4ED3-BB77-226967B9B7F3}" dt="2024-11-29T10:36:08.531" v="1206" actId="2711"/>
        <pc:sldMkLst>
          <pc:docMk/>
          <pc:sldMk cId="3623168105" sldId="2147469756"/>
        </pc:sldMkLst>
        <pc:spChg chg="mod">
          <ac:chgData name="Sebastien Nico" userId="dc25ef55-6467-4668-87e0-ef2a77ee7583" providerId="ADAL" clId="{8B021AAB-B667-4ED3-BB77-226967B9B7F3}" dt="2024-11-29T10:36:08.531" v="1206" actId="2711"/>
          <ac:spMkLst>
            <pc:docMk/>
            <pc:sldMk cId="3623168105" sldId="2147469756"/>
            <ac:spMk id="4" creationId="{35C3B0D4-BCB4-93C3-8181-C1D18B8A0B41}"/>
          </ac:spMkLst>
        </pc:spChg>
        <pc:spChg chg="add mod">
          <ac:chgData name="Sebastien Nico" userId="dc25ef55-6467-4668-87e0-ef2a77ee7583" providerId="ADAL" clId="{8B021AAB-B667-4ED3-BB77-226967B9B7F3}" dt="2024-11-29T08:15:20.413" v="1201" actId="1076"/>
          <ac:spMkLst>
            <pc:docMk/>
            <pc:sldMk cId="3623168105" sldId="2147469756"/>
            <ac:spMk id="7" creationId="{C74B7D29-DFAF-9CDF-E4F3-6B787FFF2AC7}"/>
          </ac:spMkLst>
        </pc:spChg>
        <pc:spChg chg="mod">
          <ac:chgData name="Sebastien Nico" userId="dc25ef55-6467-4668-87e0-ef2a77ee7583" providerId="ADAL" clId="{8B021AAB-B667-4ED3-BB77-226967B9B7F3}" dt="2024-11-29T08:15:25.364" v="1203" actId="20577"/>
          <ac:spMkLst>
            <pc:docMk/>
            <pc:sldMk cId="3623168105" sldId="2147469756"/>
            <ac:spMk id="9" creationId="{9543C6EF-B0E2-390B-5938-6CEBE6A92AA6}"/>
          </ac:spMkLst>
        </pc:spChg>
        <pc:picChg chg="add mod">
          <ac:chgData name="Sebastien Nico" userId="dc25ef55-6467-4668-87e0-ef2a77ee7583" providerId="ADAL" clId="{8B021AAB-B667-4ED3-BB77-226967B9B7F3}" dt="2024-11-29T08:15:08.121" v="1195" actId="1076"/>
          <ac:picMkLst>
            <pc:docMk/>
            <pc:sldMk cId="3623168105" sldId="2147469756"/>
            <ac:picMk id="5" creationId="{B61578CF-6D27-4D3F-D46A-1B4FCD3B441D}"/>
          </ac:picMkLst>
        </pc:picChg>
        <pc:picChg chg="mod">
          <ac:chgData name="Sebastien Nico" userId="dc25ef55-6467-4668-87e0-ef2a77ee7583" providerId="ADAL" clId="{8B021AAB-B667-4ED3-BB77-226967B9B7F3}" dt="2024-11-29T08:15:22.603" v="1202" actId="1076"/>
          <ac:picMkLst>
            <pc:docMk/>
            <pc:sldMk cId="3623168105" sldId="2147469756"/>
            <ac:picMk id="10" creationId="{CF5F2947-525C-8427-D281-F7EFF8DB8292}"/>
          </ac:picMkLst>
        </pc:picChg>
        <pc:picChg chg="del mod">
          <ac:chgData name="Sebastien Nico" userId="dc25ef55-6467-4668-87e0-ef2a77ee7583" providerId="ADAL" clId="{8B021AAB-B667-4ED3-BB77-226967B9B7F3}" dt="2024-11-29T08:14:54.012" v="1192" actId="478"/>
          <ac:picMkLst>
            <pc:docMk/>
            <pc:sldMk cId="3623168105" sldId="2147469756"/>
            <ac:picMk id="45" creationId="{9EF7E497-9548-3AAB-33ED-68E5EB2B710A}"/>
          </ac:picMkLst>
        </pc:picChg>
        <pc:picChg chg="mod">
          <ac:chgData name="Sebastien Nico" userId="dc25ef55-6467-4668-87e0-ef2a77ee7583" providerId="ADAL" clId="{8B021AAB-B667-4ED3-BB77-226967B9B7F3}" dt="2024-11-29T08:14:51.839" v="1191" actId="1076"/>
          <ac:picMkLst>
            <pc:docMk/>
            <pc:sldMk cId="3623168105" sldId="2147469756"/>
            <ac:picMk id="46" creationId="{049D1E47-57FC-641F-D4A2-7C8D3FA11C0E}"/>
          </ac:picMkLst>
        </pc:picChg>
        <pc:cxnChg chg="add mod">
          <ac:chgData name="Sebastien Nico" userId="dc25ef55-6467-4668-87e0-ef2a77ee7583" providerId="ADAL" clId="{8B021AAB-B667-4ED3-BB77-226967B9B7F3}" dt="2024-11-29T08:14:35.505" v="1187"/>
          <ac:cxnSpMkLst>
            <pc:docMk/>
            <pc:sldMk cId="3623168105" sldId="2147469756"/>
            <ac:cxnSpMk id="2" creationId="{41CEFAF5-BF2E-8955-3E3B-1B686889B6C1}"/>
          </ac:cxnSpMkLst>
        </pc:cxnChg>
      </pc:sldChg>
      <pc:sldChg chg="addSp delSp modSp mod">
        <pc:chgData name="Sebastien Nico" userId="dc25ef55-6467-4668-87e0-ef2a77ee7583" providerId="ADAL" clId="{8B021AAB-B667-4ED3-BB77-226967B9B7F3}" dt="2024-11-29T17:01:24.763" v="1432" actId="1076"/>
        <pc:sldMkLst>
          <pc:docMk/>
          <pc:sldMk cId="1912601107" sldId="2147469757"/>
        </pc:sldMkLst>
        <pc:spChg chg="add mod">
          <ac:chgData name="Sebastien Nico" userId="dc25ef55-6467-4668-87e0-ef2a77ee7583" providerId="ADAL" clId="{8B021AAB-B667-4ED3-BB77-226967B9B7F3}" dt="2024-11-29T17:01:24.763" v="1432" actId="1076"/>
          <ac:spMkLst>
            <pc:docMk/>
            <pc:sldMk cId="1912601107" sldId="2147469757"/>
            <ac:spMk id="6" creationId="{AE7318BF-C1C5-C5D5-A6C2-2D52629B6439}"/>
          </ac:spMkLst>
        </pc:spChg>
        <pc:spChg chg="add del mod">
          <ac:chgData name="Sebastien Nico" userId="dc25ef55-6467-4668-87e0-ef2a77ee7583" providerId="ADAL" clId="{8B021AAB-B667-4ED3-BB77-226967B9B7F3}" dt="2024-11-29T17:00:47.488" v="1421" actId="478"/>
          <ac:spMkLst>
            <pc:docMk/>
            <pc:sldMk cId="1912601107" sldId="2147469757"/>
            <ac:spMk id="8" creationId="{CACDF5A9-C6CF-B4C8-7035-E7037D1E0371}"/>
          </ac:spMkLst>
        </pc:spChg>
        <pc:spChg chg="add mod ord">
          <ac:chgData name="Sebastien Nico" userId="dc25ef55-6467-4668-87e0-ef2a77ee7583" providerId="ADAL" clId="{8B021AAB-B667-4ED3-BB77-226967B9B7F3}" dt="2024-11-29T17:01:20.708" v="1431" actId="1076"/>
          <ac:spMkLst>
            <pc:docMk/>
            <pc:sldMk cId="1912601107" sldId="2147469757"/>
            <ac:spMk id="9" creationId="{99AA418F-6D12-6C04-D6DA-626638719EAE}"/>
          </ac:spMkLst>
        </pc:spChg>
        <pc:spChg chg="add del mod">
          <ac:chgData name="Sebastien Nico" userId="dc25ef55-6467-4668-87e0-ef2a77ee7583" providerId="ADAL" clId="{8B021AAB-B667-4ED3-BB77-226967B9B7F3}" dt="2024-11-29T16:57:17.742" v="1400" actId="478"/>
          <ac:spMkLst>
            <pc:docMk/>
            <pc:sldMk cId="1912601107" sldId="2147469757"/>
            <ac:spMk id="13" creationId="{A235FD8F-048B-FF30-8A5D-0B76B06A69BC}"/>
          </ac:spMkLst>
        </pc:spChg>
        <pc:spChg chg="mod">
          <ac:chgData name="Sebastien Nico" userId="dc25ef55-6467-4668-87e0-ef2a77ee7583" providerId="ADAL" clId="{8B021AAB-B667-4ED3-BB77-226967B9B7F3}" dt="2024-11-29T16:56:57.101" v="1395" actId="164"/>
          <ac:spMkLst>
            <pc:docMk/>
            <pc:sldMk cId="1912601107" sldId="2147469757"/>
            <ac:spMk id="16" creationId="{CE5D654D-F294-0163-D6A6-C861D04EB7AD}"/>
          </ac:spMkLst>
        </pc:spChg>
        <pc:grpChg chg="add mod">
          <ac:chgData name="Sebastien Nico" userId="dc25ef55-6467-4668-87e0-ef2a77ee7583" providerId="ADAL" clId="{8B021AAB-B667-4ED3-BB77-226967B9B7F3}" dt="2024-11-29T16:56:58.928" v="1396" actId="1076"/>
          <ac:grpSpMkLst>
            <pc:docMk/>
            <pc:sldMk cId="1912601107" sldId="2147469757"/>
            <ac:grpSpMk id="3" creationId="{CF2930CE-0FD9-EFE7-8EE9-930CE017D7C0}"/>
          </ac:grpSpMkLst>
        </pc:grpChg>
        <pc:picChg chg="add mod">
          <ac:chgData name="Sebastien Nico" userId="dc25ef55-6467-4668-87e0-ef2a77ee7583" providerId="ADAL" clId="{8B021AAB-B667-4ED3-BB77-226967B9B7F3}" dt="2024-11-29T17:01:06.643" v="1426" actId="1076"/>
          <ac:picMkLst>
            <pc:docMk/>
            <pc:sldMk cId="1912601107" sldId="2147469757"/>
            <ac:picMk id="7" creationId="{BB5B915C-E341-3C6D-98B2-A0788582F67C}"/>
          </ac:picMkLst>
        </pc:picChg>
        <pc:picChg chg="mod">
          <ac:chgData name="Sebastien Nico" userId="dc25ef55-6467-4668-87e0-ef2a77ee7583" providerId="ADAL" clId="{8B021AAB-B667-4ED3-BB77-226967B9B7F3}" dt="2024-11-29T16:56:57.101" v="1395" actId="164"/>
          <ac:picMkLst>
            <pc:docMk/>
            <pc:sldMk cId="1912601107" sldId="2147469757"/>
            <ac:picMk id="14" creationId="{5891ECA6-1A3F-222F-8258-591853AEE678}"/>
          </ac:picMkLst>
        </pc:picChg>
        <pc:picChg chg="del">
          <ac:chgData name="Sebastien Nico" userId="dc25ef55-6467-4668-87e0-ef2a77ee7583" providerId="ADAL" clId="{8B021AAB-B667-4ED3-BB77-226967B9B7F3}" dt="2024-11-29T16:56:36.345" v="1387" actId="478"/>
          <ac:picMkLst>
            <pc:docMk/>
            <pc:sldMk cId="1912601107" sldId="2147469757"/>
            <ac:picMk id="17" creationId="{1F28BAC6-AA98-B6D7-9FEE-96C253D94947}"/>
          </ac:picMkLst>
        </pc:picChg>
      </pc:sldChg>
      <pc:sldChg chg="add del">
        <pc:chgData name="Sebastien Nico" userId="dc25ef55-6467-4668-87e0-ef2a77ee7583" providerId="ADAL" clId="{8B021AAB-B667-4ED3-BB77-226967B9B7F3}" dt="2024-11-22T17:08:23.297" v="771" actId="47"/>
        <pc:sldMkLst>
          <pc:docMk/>
          <pc:sldMk cId="125712040" sldId="2147469758"/>
        </pc:sldMkLst>
      </pc:sldChg>
      <pc:sldChg chg="add del">
        <pc:chgData name="Sebastien Nico" userId="dc25ef55-6467-4668-87e0-ef2a77ee7583" providerId="ADAL" clId="{8B021AAB-B667-4ED3-BB77-226967B9B7F3}" dt="2024-11-22T16:57:42.838" v="611" actId="47"/>
        <pc:sldMkLst>
          <pc:docMk/>
          <pc:sldMk cId="2302276975" sldId="2147469758"/>
        </pc:sldMkLst>
      </pc:sldChg>
      <pc:sldChg chg="add del">
        <pc:chgData name="Sebastien Nico" userId="dc25ef55-6467-4668-87e0-ef2a77ee7583" providerId="ADAL" clId="{8B021AAB-B667-4ED3-BB77-226967B9B7F3}" dt="2024-11-22T17:18:07.962" v="880" actId="47"/>
        <pc:sldMkLst>
          <pc:docMk/>
          <pc:sldMk cId="3455701275" sldId="2147469758"/>
        </pc:sldMkLst>
      </pc:sldChg>
      <pc:sldChg chg="addSp delSp modSp mod">
        <pc:chgData name="Sebastien Nico" userId="dc25ef55-6467-4668-87e0-ef2a77ee7583" providerId="ADAL" clId="{8B021AAB-B667-4ED3-BB77-226967B9B7F3}" dt="2024-11-29T16:41:44.849" v="1279" actId="1076"/>
        <pc:sldMkLst>
          <pc:docMk/>
          <pc:sldMk cId="3553976901" sldId="2147469758"/>
        </pc:sldMkLst>
        <pc:spChg chg="add mod ord">
          <ac:chgData name="Sebastien Nico" userId="dc25ef55-6467-4668-87e0-ef2a77ee7583" providerId="ADAL" clId="{8B021AAB-B667-4ED3-BB77-226967B9B7F3}" dt="2024-11-29T16:41:44.849" v="1279" actId="1076"/>
          <ac:spMkLst>
            <pc:docMk/>
            <pc:sldMk cId="3553976901" sldId="2147469758"/>
            <ac:spMk id="2" creationId="{4F554AF6-E7E7-AB2C-914F-6DFDBB9F5C45}"/>
          </ac:spMkLst>
        </pc:spChg>
        <pc:spChg chg="del">
          <ac:chgData name="Sebastien Nico" userId="dc25ef55-6467-4668-87e0-ef2a77ee7583" providerId="ADAL" clId="{8B021AAB-B667-4ED3-BB77-226967B9B7F3}" dt="2024-11-29T16:37:54.877" v="1265" actId="478"/>
          <ac:spMkLst>
            <pc:docMk/>
            <pc:sldMk cId="3553976901" sldId="2147469758"/>
            <ac:spMk id="30" creationId="{60554D03-3F40-F348-336B-26610F470A64}"/>
          </ac:spMkLst>
        </pc:spChg>
        <pc:spChg chg="mod">
          <ac:chgData name="Sebastien Nico" userId="dc25ef55-6467-4668-87e0-ef2a77ee7583" providerId="ADAL" clId="{8B021AAB-B667-4ED3-BB77-226967B9B7F3}" dt="2024-11-29T16:37:59.460" v="1266" actId="1076"/>
          <ac:spMkLst>
            <pc:docMk/>
            <pc:sldMk cId="3553976901" sldId="2147469758"/>
            <ac:spMk id="31" creationId="{20B838D9-03F6-AF25-5370-5672ADFCCD3A}"/>
          </ac:spMkLst>
        </pc:spChg>
      </pc:sldChg>
      <pc:sldChg chg="addSp delSp add del mod">
        <pc:chgData name="Sebastien Nico" userId="dc25ef55-6467-4668-87e0-ef2a77ee7583" providerId="ADAL" clId="{8B021AAB-B667-4ED3-BB77-226967B9B7F3}" dt="2024-11-22T17:38:52.419" v="1119" actId="47"/>
        <pc:sldMkLst>
          <pc:docMk/>
          <pc:sldMk cId="3940309315" sldId="2147469758"/>
        </pc:sldMkLst>
      </pc:sldChg>
      <pc:sldMasterChg chg="delSldLayout">
        <pc:chgData name="Sebastien Nico" userId="dc25ef55-6467-4668-87e0-ef2a77ee7583" providerId="ADAL" clId="{8B021AAB-B667-4ED3-BB77-226967B9B7F3}" dt="2024-11-22T16:57:59.421" v="615" actId="47"/>
        <pc:sldMasterMkLst>
          <pc:docMk/>
          <pc:sldMasterMk cId="1245628312" sldId="2147483648"/>
        </pc:sldMasterMkLst>
        <pc:sldLayoutChg chg="del">
          <pc:chgData name="Sebastien Nico" userId="dc25ef55-6467-4668-87e0-ef2a77ee7583" providerId="ADAL" clId="{8B021AAB-B667-4ED3-BB77-226967B9B7F3}" dt="2024-11-22T16:57:59.421" v="615" actId="47"/>
          <pc:sldLayoutMkLst>
            <pc:docMk/>
            <pc:sldMasterMk cId="1245628312" sldId="2147483648"/>
            <pc:sldLayoutMk cId="1218162819" sldId="214748368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0985A9-EEC3-4BE2-BEDB-8E152324CFE1}" type="datetimeFigureOut">
              <a:rPr lang="fr-FR" smtClean="0"/>
              <a:t>14/03/2025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09BCE0-D7DC-4AFF-A1CD-721BE604A4A7}" type="slidenum">
              <a:rPr lang="fr-FR" smtClean="0"/>
              <a:t>‹N°›</a:t>
            </a:fld>
            <a:endParaRPr lang="fr-FR"/>
          </a:p>
        </p:txBody>
      </p:sp>
    </p:spTree>
    <p:extLst>
      <p:ext uri="{BB962C8B-B14F-4D97-AF65-F5344CB8AC3E}">
        <p14:creationId xmlns:p14="http://schemas.microsoft.com/office/powerpoint/2010/main" val="1904009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FAAC3-CADC-8C42-B220-6E08EB1B3701}" type="datetimeFigureOut">
              <a:rPr lang="fr-FR" smtClean="0"/>
              <a:t>13/03/2025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57F93-6322-BF4F-8584-C86B190C31AF}" type="slidenum">
              <a:rPr lang="fr-FR" smtClean="0"/>
              <a:t>‹N°›</a:t>
            </a:fld>
            <a:endParaRPr lang="fr-FR"/>
          </a:p>
        </p:txBody>
      </p:sp>
    </p:spTree>
    <p:extLst>
      <p:ext uri="{BB962C8B-B14F-4D97-AF65-F5344CB8AC3E}">
        <p14:creationId xmlns:p14="http://schemas.microsoft.com/office/powerpoint/2010/main" val="319545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5CB83-5F4F-A78E-6628-502E5EEDEE7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DE3586C-9ED6-618E-8F4F-7A313506904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ACCF8CB-6D9F-F373-9559-138C9CAD9CB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Arial"/>
                <a:ea typeface="+mn-ea"/>
                <a:cs typeface="Arial"/>
              </a:rPr>
              <a:t>Il peut </a:t>
            </a:r>
            <a:r>
              <a:rPr kumimoji="0" lang="fr-FR" sz="1200" b="1" i="0" u="none" strike="noStrike" kern="1200" cap="none" spc="0" normalizeH="0" baseline="0" noProof="0">
                <a:ln>
                  <a:noFill/>
                </a:ln>
                <a:solidFill>
                  <a:srgbClr val="000000"/>
                </a:solidFill>
                <a:effectLst/>
                <a:uLnTx/>
                <a:uFillTx/>
                <a:latin typeface="Arial"/>
                <a:ea typeface="+mn-ea"/>
                <a:cs typeface="Arial"/>
              </a:rPr>
              <a:t>réaliser des missions de sensibilisation, information et communication à destination du public </a:t>
            </a:r>
            <a:r>
              <a:rPr kumimoji="0" lang="fr-FR" sz="1200" b="0" i="0" u="none" strike="noStrike" kern="1200" cap="none" spc="0" normalizeH="0" baseline="0" noProof="0">
                <a:ln>
                  <a:noFill/>
                </a:ln>
                <a:solidFill>
                  <a:srgbClr val="000000"/>
                </a:solidFill>
                <a:effectLst/>
                <a:uLnTx/>
                <a:uFillTx/>
                <a:latin typeface="Arial"/>
                <a:ea typeface="+mn-ea"/>
                <a:cs typeface="Arial"/>
              </a:rPr>
              <a:t>qu’il accompagne, comme choisir de se mobiliser pour réaliser des ateliers de sensibilisation et actions au plus près du terrain. L’ambassadeur</a:t>
            </a:r>
            <a:r>
              <a:rPr lang="fr-FR" sz="1200">
                <a:solidFill>
                  <a:srgbClr val="000000"/>
                </a:solidFill>
                <a:latin typeface="Arial"/>
                <a:cs typeface="Arial"/>
              </a:rPr>
              <a:t> peut</a:t>
            </a:r>
            <a:r>
              <a:rPr kumimoji="0" lang="fr-FR" sz="1200" b="0" i="0" u="none" strike="noStrike" kern="1200" cap="none" spc="0" normalizeH="0" baseline="0" noProof="0">
                <a:ln>
                  <a:noFill/>
                </a:ln>
                <a:solidFill>
                  <a:srgbClr val="000000"/>
                </a:solidFill>
                <a:effectLst/>
                <a:uLnTx/>
                <a:uFillTx/>
                <a:latin typeface="Arial"/>
                <a:ea typeface="+mn-ea"/>
                <a:cs typeface="Arial"/>
              </a:rPr>
              <a:t> être un </a:t>
            </a:r>
            <a:r>
              <a:rPr kumimoji="0" lang="fr-FR" sz="1200" b="1" i="0" u="none" strike="noStrike" kern="1200" cap="none" spc="0" normalizeH="0" baseline="0" noProof="0">
                <a:ln>
                  <a:noFill/>
                </a:ln>
                <a:solidFill>
                  <a:srgbClr val="000000"/>
                </a:solidFill>
                <a:effectLst/>
                <a:uLnTx/>
                <a:uFillTx/>
                <a:latin typeface="Arial"/>
                <a:ea typeface="+mn-ea"/>
                <a:cs typeface="Arial"/>
              </a:rPr>
              <a:t>relais vers les autres dispositifs, lieux et services d'inclusion numérique portés par l’Etat (France Services, Aidant </a:t>
            </a:r>
            <a:r>
              <a:rPr kumimoji="0" lang="fr-FR" sz="1200" b="1" i="0" u="none" strike="noStrike" kern="1200" cap="none" spc="0" normalizeH="0" baseline="0" noProof="0" err="1">
                <a:ln>
                  <a:noFill/>
                </a:ln>
                <a:solidFill>
                  <a:srgbClr val="000000"/>
                </a:solidFill>
                <a:effectLst/>
                <a:uLnTx/>
                <a:uFillTx/>
                <a:latin typeface="Arial"/>
                <a:ea typeface="+mn-ea"/>
                <a:cs typeface="Arial"/>
              </a:rPr>
              <a:t>Connect</a:t>
            </a:r>
            <a:r>
              <a:rPr kumimoji="0" lang="fr-FR" sz="1200" b="1" i="0" u="none" strike="noStrike" kern="1200" cap="none" spc="0" normalizeH="0" baseline="0" noProof="0">
                <a:ln>
                  <a:noFill/>
                </a:ln>
                <a:solidFill>
                  <a:srgbClr val="000000"/>
                </a:solidFill>
                <a:effectLst/>
                <a:uLnTx/>
                <a:uFillTx/>
                <a:latin typeface="Arial"/>
                <a:ea typeface="+mn-ea"/>
                <a:cs typeface="Arial"/>
              </a:rPr>
              <a:t>, ...) ou les structures de médiation numérique ou les acteurs de la santé</a:t>
            </a:r>
            <a:r>
              <a:rPr kumimoji="0" lang="fr-FR" sz="1200" b="0" i="0" u="none" strike="noStrike" kern="1200" cap="none" spc="0" normalizeH="0" baseline="0" noProof="0">
                <a:ln>
                  <a:noFill/>
                </a:ln>
                <a:solidFill>
                  <a:srgbClr val="000000"/>
                </a:solidFill>
                <a:effectLst/>
                <a:uLnTx/>
                <a:uFillTx/>
                <a:latin typeface="Arial"/>
                <a:ea typeface="+mn-ea"/>
                <a:cs typeface="Arial"/>
              </a:rPr>
              <a:t>. L’</a:t>
            </a:r>
            <a:r>
              <a:rPr lang="fr-FR" sz="1200">
                <a:solidFill>
                  <a:srgbClr val="000000"/>
                </a:solidFill>
                <a:latin typeface="Arial"/>
                <a:cs typeface="Arial"/>
              </a:rPr>
              <a:t>ambassadeur peut également </a:t>
            </a:r>
            <a:r>
              <a:rPr kumimoji="0" lang="fr-FR" sz="1200" b="0" i="0" u="none" strike="noStrike" kern="1200" cap="none" spc="0" normalizeH="0" baseline="0" noProof="0">
                <a:ln>
                  <a:noFill/>
                </a:ln>
                <a:solidFill>
                  <a:srgbClr val="000000"/>
                </a:solidFill>
                <a:effectLst/>
                <a:uLnTx/>
                <a:uFillTx/>
                <a:latin typeface="Arial"/>
                <a:ea typeface="+mn-ea"/>
                <a:cs typeface="Arial"/>
              </a:rPr>
              <a:t>accueillir d’autres ambassadeurs pour venir présenter Mon espace santé ou animer un atelier. </a:t>
            </a:r>
          </a:p>
          <a:p>
            <a:endParaRPr lang="fr-FR"/>
          </a:p>
        </p:txBody>
      </p:sp>
      <p:sp>
        <p:nvSpPr>
          <p:cNvPr id="4" name="Espace réservé du numéro de diapositive 3">
            <a:extLst>
              <a:ext uri="{FF2B5EF4-FFF2-40B4-BE49-F238E27FC236}">
                <a16:creationId xmlns:a16="http://schemas.microsoft.com/office/drawing/2014/main" id="{F05CD2E6-38F8-4915-E511-A7824BCF9C36}"/>
              </a:ext>
            </a:extLst>
          </p:cNvPr>
          <p:cNvSpPr>
            <a:spLocks noGrp="1"/>
          </p:cNvSpPr>
          <p:nvPr>
            <p:ph type="sldNum" sz="quarter" idx="10"/>
          </p:nvPr>
        </p:nvSpPr>
        <p:spPr/>
        <p:txBody>
          <a:bodyPr/>
          <a:lstStyle/>
          <a:p>
            <a:fld id="{2A057F93-6322-BF4F-8584-C86B190C31AF}" type="slidenum">
              <a:rPr lang="fr-FR" smtClean="0"/>
              <a:t>2</a:t>
            </a:fld>
            <a:endParaRPr lang="fr-FR"/>
          </a:p>
        </p:txBody>
      </p:sp>
    </p:spTree>
    <p:extLst>
      <p:ext uri="{BB962C8B-B14F-4D97-AF65-F5344CB8AC3E}">
        <p14:creationId xmlns:p14="http://schemas.microsoft.com/office/powerpoint/2010/main" val="135519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4BD5B-4BF0-9EC6-63CA-EEDBC8B82DF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C8D06ED-6C32-32CB-C91F-14401A8F5BA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4AEE9BF-EC45-9383-8311-F9843928D2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Arial"/>
                <a:ea typeface="+mn-ea"/>
                <a:cs typeface="Arial"/>
              </a:rPr>
              <a:t>Il peut </a:t>
            </a:r>
            <a:r>
              <a:rPr kumimoji="0" lang="fr-FR" sz="1200" b="1" i="0" u="none" strike="noStrike" kern="1200" cap="none" spc="0" normalizeH="0" baseline="0" noProof="0">
                <a:ln>
                  <a:noFill/>
                </a:ln>
                <a:solidFill>
                  <a:srgbClr val="000000"/>
                </a:solidFill>
                <a:effectLst/>
                <a:uLnTx/>
                <a:uFillTx/>
                <a:latin typeface="Arial"/>
                <a:ea typeface="+mn-ea"/>
                <a:cs typeface="Arial"/>
              </a:rPr>
              <a:t>réaliser des missions de sensibilisation, information et communication à destination du public </a:t>
            </a:r>
            <a:r>
              <a:rPr kumimoji="0" lang="fr-FR" sz="1200" b="0" i="0" u="none" strike="noStrike" kern="1200" cap="none" spc="0" normalizeH="0" baseline="0" noProof="0">
                <a:ln>
                  <a:noFill/>
                </a:ln>
                <a:solidFill>
                  <a:srgbClr val="000000"/>
                </a:solidFill>
                <a:effectLst/>
                <a:uLnTx/>
                <a:uFillTx/>
                <a:latin typeface="Arial"/>
                <a:ea typeface="+mn-ea"/>
                <a:cs typeface="Arial"/>
              </a:rPr>
              <a:t>qu’il accompagne, comme choisir de se mobiliser pour réaliser des ateliers de sensibilisation et actions au plus près du terrain. L’ambassadeur</a:t>
            </a:r>
            <a:r>
              <a:rPr lang="fr-FR" sz="1200">
                <a:solidFill>
                  <a:srgbClr val="000000"/>
                </a:solidFill>
                <a:latin typeface="Arial"/>
                <a:cs typeface="Arial"/>
              </a:rPr>
              <a:t> peut</a:t>
            </a:r>
            <a:r>
              <a:rPr kumimoji="0" lang="fr-FR" sz="1200" b="0" i="0" u="none" strike="noStrike" kern="1200" cap="none" spc="0" normalizeH="0" baseline="0" noProof="0">
                <a:ln>
                  <a:noFill/>
                </a:ln>
                <a:solidFill>
                  <a:srgbClr val="000000"/>
                </a:solidFill>
                <a:effectLst/>
                <a:uLnTx/>
                <a:uFillTx/>
                <a:latin typeface="Arial"/>
                <a:ea typeface="+mn-ea"/>
                <a:cs typeface="Arial"/>
              </a:rPr>
              <a:t> être un </a:t>
            </a:r>
            <a:r>
              <a:rPr kumimoji="0" lang="fr-FR" sz="1200" b="1" i="0" u="none" strike="noStrike" kern="1200" cap="none" spc="0" normalizeH="0" baseline="0" noProof="0">
                <a:ln>
                  <a:noFill/>
                </a:ln>
                <a:solidFill>
                  <a:srgbClr val="000000"/>
                </a:solidFill>
                <a:effectLst/>
                <a:uLnTx/>
                <a:uFillTx/>
                <a:latin typeface="Arial"/>
                <a:ea typeface="+mn-ea"/>
                <a:cs typeface="Arial"/>
              </a:rPr>
              <a:t>relais vers les autres dispositifs, lieux et services d'inclusion numérique portés par l’Etat (France Services, Aidant </a:t>
            </a:r>
            <a:r>
              <a:rPr kumimoji="0" lang="fr-FR" sz="1200" b="1" i="0" u="none" strike="noStrike" kern="1200" cap="none" spc="0" normalizeH="0" baseline="0" noProof="0" err="1">
                <a:ln>
                  <a:noFill/>
                </a:ln>
                <a:solidFill>
                  <a:srgbClr val="000000"/>
                </a:solidFill>
                <a:effectLst/>
                <a:uLnTx/>
                <a:uFillTx/>
                <a:latin typeface="Arial"/>
                <a:ea typeface="+mn-ea"/>
                <a:cs typeface="Arial"/>
              </a:rPr>
              <a:t>Connect</a:t>
            </a:r>
            <a:r>
              <a:rPr kumimoji="0" lang="fr-FR" sz="1200" b="1" i="0" u="none" strike="noStrike" kern="1200" cap="none" spc="0" normalizeH="0" baseline="0" noProof="0">
                <a:ln>
                  <a:noFill/>
                </a:ln>
                <a:solidFill>
                  <a:srgbClr val="000000"/>
                </a:solidFill>
                <a:effectLst/>
                <a:uLnTx/>
                <a:uFillTx/>
                <a:latin typeface="Arial"/>
                <a:ea typeface="+mn-ea"/>
                <a:cs typeface="Arial"/>
              </a:rPr>
              <a:t>, ...) ou les structures de médiation numérique ou les acteurs de la santé</a:t>
            </a:r>
            <a:r>
              <a:rPr kumimoji="0" lang="fr-FR" sz="1200" b="0" i="0" u="none" strike="noStrike" kern="1200" cap="none" spc="0" normalizeH="0" baseline="0" noProof="0">
                <a:ln>
                  <a:noFill/>
                </a:ln>
                <a:solidFill>
                  <a:srgbClr val="000000"/>
                </a:solidFill>
                <a:effectLst/>
                <a:uLnTx/>
                <a:uFillTx/>
                <a:latin typeface="Arial"/>
                <a:ea typeface="+mn-ea"/>
                <a:cs typeface="Arial"/>
              </a:rPr>
              <a:t>. L’</a:t>
            </a:r>
            <a:r>
              <a:rPr lang="fr-FR" sz="1200">
                <a:solidFill>
                  <a:srgbClr val="000000"/>
                </a:solidFill>
                <a:latin typeface="Arial"/>
                <a:cs typeface="Arial"/>
              </a:rPr>
              <a:t>ambassadeur peut également </a:t>
            </a:r>
            <a:r>
              <a:rPr kumimoji="0" lang="fr-FR" sz="1200" b="0" i="0" u="none" strike="noStrike" kern="1200" cap="none" spc="0" normalizeH="0" baseline="0" noProof="0">
                <a:ln>
                  <a:noFill/>
                </a:ln>
                <a:solidFill>
                  <a:srgbClr val="000000"/>
                </a:solidFill>
                <a:effectLst/>
                <a:uLnTx/>
                <a:uFillTx/>
                <a:latin typeface="Arial"/>
                <a:ea typeface="+mn-ea"/>
                <a:cs typeface="Arial"/>
              </a:rPr>
              <a:t>accueillir d’autres ambassadeurs pour venir présenter Mon espace santé ou animer un atelier. </a:t>
            </a:r>
          </a:p>
          <a:p>
            <a:endParaRPr lang="fr-FR"/>
          </a:p>
        </p:txBody>
      </p:sp>
      <p:sp>
        <p:nvSpPr>
          <p:cNvPr id="4" name="Espace réservé du numéro de diapositive 3">
            <a:extLst>
              <a:ext uri="{FF2B5EF4-FFF2-40B4-BE49-F238E27FC236}">
                <a16:creationId xmlns:a16="http://schemas.microsoft.com/office/drawing/2014/main" id="{815518FA-0435-854F-54CB-6432E9CF0BB2}"/>
              </a:ext>
            </a:extLst>
          </p:cNvPr>
          <p:cNvSpPr>
            <a:spLocks noGrp="1"/>
          </p:cNvSpPr>
          <p:nvPr>
            <p:ph type="sldNum" sz="quarter" idx="10"/>
          </p:nvPr>
        </p:nvSpPr>
        <p:spPr/>
        <p:txBody>
          <a:bodyPr/>
          <a:lstStyle/>
          <a:p>
            <a:fld id="{2A057F93-6322-BF4F-8584-C86B190C31AF}" type="slidenum">
              <a:rPr lang="fr-FR" smtClean="0"/>
              <a:t>3</a:t>
            </a:fld>
            <a:endParaRPr lang="fr-FR"/>
          </a:p>
        </p:txBody>
      </p:sp>
    </p:spTree>
    <p:extLst>
      <p:ext uri="{BB962C8B-B14F-4D97-AF65-F5344CB8AC3E}">
        <p14:creationId xmlns:p14="http://schemas.microsoft.com/office/powerpoint/2010/main" val="59586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Arial"/>
                <a:ea typeface="+mn-ea"/>
                <a:cs typeface="Arial"/>
              </a:rPr>
              <a:t>Il peut </a:t>
            </a:r>
            <a:r>
              <a:rPr kumimoji="0" lang="fr-FR" sz="1200" b="1" i="0" u="none" strike="noStrike" kern="1200" cap="none" spc="0" normalizeH="0" baseline="0" noProof="0">
                <a:ln>
                  <a:noFill/>
                </a:ln>
                <a:solidFill>
                  <a:srgbClr val="000000"/>
                </a:solidFill>
                <a:effectLst/>
                <a:uLnTx/>
                <a:uFillTx/>
                <a:latin typeface="Arial"/>
                <a:ea typeface="+mn-ea"/>
                <a:cs typeface="Arial"/>
              </a:rPr>
              <a:t>réaliser des missions de sensibilisation, information et communication à destination du public </a:t>
            </a:r>
            <a:r>
              <a:rPr kumimoji="0" lang="fr-FR" sz="1200" b="0" i="0" u="none" strike="noStrike" kern="1200" cap="none" spc="0" normalizeH="0" baseline="0" noProof="0">
                <a:ln>
                  <a:noFill/>
                </a:ln>
                <a:solidFill>
                  <a:srgbClr val="000000"/>
                </a:solidFill>
                <a:effectLst/>
                <a:uLnTx/>
                <a:uFillTx/>
                <a:latin typeface="Arial"/>
                <a:ea typeface="+mn-ea"/>
                <a:cs typeface="Arial"/>
              </a:rPr>
              <a:t>qu’il accompagne, comme choisir de se mobiliser pour réaliser des ateliers de sensibilisation et actions au plus près du terrain. L’ambassadeur</a:t>
            </a:r>
            <a:r>
              <a:rPr lang="fr-FR" sz="1200">
                <a:solidFill>
                  <a:srgbClr val="000000"/>
                </a:solidFill>
                <a:latin typeface="Arial"/>
                <a:cs typeface="Arial"/>
              </a:rPr>
              <a:t> peut</a:t>
            </a:r>
            <a:r>
              <a:rPr kumimoji="0" lang="fr-FR" sz="1200" b="0" i="0" u="none" strike="noStrike" kern="1200" cap="none" spc="0" normalizeH="0" baseline="0" noProof="0">
                <a:ln>
                  <a:noFill/>
                </a:ln>
                <a:solidFill>
                  <a:srgbClr val="000000"/>
                </a:solidFill>
                <a:effectLst/>
                <a:uLnTx/>
                <a:uFillTx/>
                <a:latin typeface="Arial"/>
                <a:ea typeface="+mn-ea"/>
                <a:cs typeface="Arial"/>
              </a:rPr>
              <a:t> être un </a:t>
            </a:r>
            <a:r>
              <a:rPr kumimoji="0" lang="fr-FR" sz="1200" b="1" i="0" u="none" strike="noStrike" kern="1200" cap="none" spc="0" normalizeH="0" baseline="0" noProof="0">
                <a:ln>
                  <a:noFill/>
                </a:ln>
                <a:solidFill>
                  <a:srgbClr val="000000"/>
                </a:solidFill>
                <a:effectLst/>
                <a:uLnTx/>
                <a:uFillTx/>
                <a:latin typeface="Arial"/>
                <a:ea typeface="+mn-ea"/>
                <a:cs typeface="Arial"/>
              </a:rPr>
              <a:t>relais vers les autres dispositifs, lieux et services d'inclusion numérique portés par l’Etat (France Services, Aidant </a:t>
            </a:r>
            <a:r>
              <a:rPr kumimoji="0" lang="fr-FR" sz="1200" b="1" i="0" u="none" strike="noStrike" kern="1200" cap="none" spc="0" normalizeH="0" baseline="0" noProof="0" err="1">
                <a:ln>
                  <a:noFill/>
                </a:ln>
                <a:solidFill>
                  <a:srgbClr val="000000"/>
                </a:solidFill>
                <a:effectLst/>
                <a:uLnTx/>
                <a:uFillTx/>
                <a:latin typeface="Arial"/>
                <a:ea typeface="+mn-ea"/>
                <a:cs typeface="Arial"/>
              </a:rPr>
              <a:t>Connect</a:t>
            </a:r>
            <a:r>
              <a:rPr kumimoji="0" lang="fr-FR" sz="1200" b="1" i="0" u="none" strike="noStrike" kern="1200" cap="none" spc="0" normalizeH="0" baseline="0" noProof="0">
                <a:ln>
                  <a:noFill/>
                </a:ln>
                <a:solidFill>
                  <a:srgbClr val="000000"/>
                </a:solidFill>
                <a:effectLst/>
                <a:uLnTx/>
                <a:uFillTx/>
                <a:latin typeface="Arial"/>
                <a:ea typeface="+mn-ea"/>
                <a:cs typeface="Arial"/>
              </a:rPr>
              <a:t>, ...) ou les structures de médiation numérique ou les acteurs de la santé</a:t>
            </a:r>
            <a:r>
              <a:rPr kumimoji="0" lang="fr-FR" sz="1200" b="0" i="0" u="none" strike="noStrike" kern="1200" cap="none" spc="0" normalizeH="0" baseline="0" noProof="0">
                <a:ln>
                  <a:noFill/>
                </a:ln>
                <a:solidFill>
                  <a:srgbClr val="000000"/>
                </a:solidFill>
                <a:effectLst/>
                <a:uLnTx/>
                <a:uFillTx/>
                <a:latin typeface="Arial"/>
                <a:ea typeface="+mn-ea"/>
                <a:cs typeface="Arial"/>
              </a:rPr>
              <a:t>. L’</a:t>
            </a:r>
            <a:r>
              <a:rPr lang="fr-FR" sz="1200">
                <a:solidFill>
                  <a:srgbClr val="000000"/>
                </a:solidFill>
                <a:latin typeface="Arial"/>
                <a:cs typeface="Arial"/>
              </a:rPr>
              <a:t>ambassadeur peut également </a:t>
            </a:r>
            <a:r>
              <a:rPr kumimoji="0" lang="fr-FR" sz="1200" b="0" i="0" u="none" strike="noStrike" kern="1200" cap="none" spc="0" normalizeH="0" baseline="0" noProof="0">
                <a:ln>
                  <a:noFill/>
                </a:ln>
                <a:solidFill>
                  <a:srgbClr val="000000"/>
                </a:solidFill>
                <a:effectLst/>
                <a:uLnTx/>
                <a:uFillTx/>
                <a:latin typeface="Arial"/>
                <a:ea typeface="+mn-ea"/>
                <a:cs typeface="Arial"/>
              </a:rPr>
              <a:t>accueillir d’autres ambassadeurs pour venir présenter Mon espace santé ou animer un atelier. </a:t>
            </a:r>
          </a:p>
          <a:p>
            <a:endParaRPr lang="fr-FR"/>
          </a:p>
        </p:txBody>
      </p:sp>
      <p:sp>
        <p:nvSpPr>
          <p:cNvPr id="4" name="Espace réservé du numéro de diapositive 3"/>
          <p:cNvSpPr>
            <a:spLocks noGrp="1"/>
          </p:cNvSpPr>
          <p:nvPr>
            <p:ph type="sldNum" sz="quarter" idx="10"/>
          </p:nvPr>
        </p:nvSpPr>
        <p:spPr/>
        <p:txBody>
          <a:bodyPr/>
          <a:lstStyle/>
          <a:p>
            <a:fld id="{2A057F93-6322-BF4F-8584-C86B190C31AF}" type="slidenum">
              <a:rPr lang="fr-FR" smtClean="0"/>
              <a:t>18</a:t>
            </a:fld>
            <a:endParaRPr lang="fr-FR"/>
          </a:p>
        </p:txBody>
      </p:sp>
    </p:spTree>
    <p:extLst>
      <p:ext uri="{BB962C8B-B14F-4D97-AF65-F5344CB8AC3E}">
        <p14:creationId xmlns:p14="http://schemas.microsoft.com/office/powerpoint/2010/main" val="129986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293248"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a:ln>
                  <a:noFill/>
                </a:ln>
                <a:solidFill>
                  <a:srgbClr val="E83182"/>
                </a:solidFill>
                <a:effectLst/>
                <a:uLnTx/>
                <a:uFillTx/>
                <a:latin typeface="Arial" panose="020B0604020202020204" pitchFamily="34" charset="0"/>
                <a:ea typeface="+mn-ea"/>
                <a:cs typeface="Arial" panose="020B0604020202020204" pitchFamily="34" charset="0"/>
              </a:rPr>
              <a:t>Les missions du coordinateur Mon espace santé : </a:t>
            </a:r>
          </a:p>
          <a:p>
            <a:pPr marL="109968" marR="0" lvl="0" indent="-109968" algn="l" defTabSz="293248" rtl="0" eaLnBrk="1" fontAlgn="auto" latinLnBrk="0" hangingPunct="1">
              <a:lnSpc>
                <a:spcPct val="100000"/>
              </a:lnSpc>
              <a:spcBef>
                <a:spcPts val="385"/>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Constituer et développer le réseau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des Ambassadeurs à l’échelle de la région en y associant des partenaires régionaux </a:t>
            </a:r>
          </a:p>
          <a:p>
            <a:pPr marL="0" marR="0" lvl="0" indent="0" algn="l" defTabSz="293248" rtl="0" eaLnBrk="1" fontAlgn="auto" latinLnBrk="0" hangingPunct="1">
              <a:lnSpc>
                <a:spcPct val="100000"/>
              </a:lnSpc>
              <a:spcBef>
                <a:spcPts val="192"/>
              </a:spcBef>
              <a:spcAft>
                <a:spcPts val="0"/>
              </a:spcAft>
              <a:buClrTx/>
              <a:buSzTx/>
              <a:buFontTx/>
              <a:buNone/>
              <a:tabLst/>
              <a:defRPr/>
            </a:pPr>
            <a:r>
              <a:rPr kumimoji="0" lang="fr-FR" sz="1200" b="0" i="0" u="none" strike="noStrike" kern="1200" cap="none" spc="0" normalizeH="0" baseline="0" noProof="0">
                <a:ln>
                  <a:noFill/>
                </a:ln>
                <a:solidFill>
                  <a:srgbClr val="E83182"/>
                </a:solidFill>
                <a:effectLst/>
                <a:uLnTx/>
                <a:uFillTx/>
                <a:latin typeface="Arial" panose="020B0604020202020204" pitchFamily="34" charset="0"/>
                <a:ea typeface="+mn-ea"/>
                <a:cs typeface="Arial" panose="020B0604020202020204" pitchFamily="34" charset="0"/>
                <a:sym typeface="Wingdings" panose="05000000000000000000" pitchFamily="2" charset="2"/>
              </a:rPr>
              <a:t> Ils peuvent informer à tout moment les ambassadeurs</a:t>
            </a:r>
            <a:r>
              <a:rPr kumimoji="0" lang="fr-FR" sz="1200" b="0" i="0" u="none" strike="noStrike" kern="1200" cap="none" spc="0" normalizeH="0" noProof="0">
                <a:ln>
                  <a:noFill/>
                </a:ln>
                <a:solidFill>
                  <a:srgbClr val="E83182"/>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sz="1200" b="0" i="0" u="none" strike="noStrike" kern="1200" cap="none" spc="0" normalizeH="0" baseline="0" noProof="0">
                <a:ln>
                  <a:noFill/>
                </a:ln>
                <a:solidFill>
                  <a:srgbClr val="E83182"/>
                </a:solidFill>
                <a:effectLst/>
                <a:uLnTx/>
                <a:uFillTx/>
                <a:latin typeface="Arial" panose="020B0604020202020204" pitchFamily="34" charset="0"/>
                <a:ea typeface="+mn-ea"/>
                <a:cs typeface="Arial" panose="020B0604020202020204" pitchFamily="34" charset="0"/>
                <a:sym typeface="Wingdings" panose="05000000000000000000" pitchFamily="2" charset="2"/>
              </a:rPr>
              <a:t>des actions menées sur Mon espace santé et accompagner sur des actions à réaliser. </a:t>
            </a:r>
            <a:endParaRPr kumimoji="0" lang="fr-FR" sz="1200" b="0" i="0" u="none" strike="noStrike" kern="1200" cap="none" spc="0" normalizeH="0" baseline="0" noProof="0">
              <a:ln>
                <a:noFill/>
              </a:ln>
              <a:solidFill>
                <a:srgbClr val="E83182"/>
              </a:solidFill>
              <a:effectLst/>
              <a:uLnTx/>
              <a:uFillTx/>
              <a:latin typeface="Arial" panose="020B0604020202020204" pitchFamily="34" charset="0"/>
              <a:ea typeface="+mn-ea"/>
              <a:cs typeface="Arial" panose="020B0604020202020204" pitchFamily="34" charset="0"/>
            </a:endParaRPr>
          </a:p>
          <a:p>
            <a:pPr marL="109968" marR="0" lvl="0" indent="-109968" algn="l" defTabSz="293248" rtl="0" eaLnBrk="1" fontAlgn="auto" latinLnBrk="0" hangingPunct="1">
              <a:lnSpc>
                <a:spcPct val="100000"/>
              </a:lnSpc>
              <a:spcBef>
                <a:spcPts val="385"/>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Assurer la formation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des ambassadeurs en lien avec la Délégation ministérielle au numérique en santé</a:t>
            </a:r>
          </a:p>
          <a:p>
            <a:pPr marL="0" marR="0" lvl="0" indent="0" algn="l" defTabSz="293248" rtl="0" eaLnBrk="1" fontAlgn="auto" latinLnBrk="0" hangingPunct="1">
              <a:lnSpc>
                <a:spcPct val="100000"/>
              </a:lnSpc>
              <a:spcBef>
                <a:spcPts val="192"/>
              </a:spcBef>
              <a:spcAft>
                <a:spcPts val="0"/>
              </a:spcAft>
              <a:buClrTx/>
              <a:buSzTx/>
              <a:buFontTx/>
              <a:buNone/>
              <a:tabLst/>
              <a:defRPr/>
            </a:pPr>
            <a:r>
              <a:rPr kumimoji="0" lang="fr-FR" sz="1200" b="0" i="0" u="none" strike="noStrike" kern="1200" cap="none" spc="0" normalizeH="0" baseline="0" noProof="0">
                <a:ln>
                  <a:noFill/>
                </a:ln>
                <a:solidFill>
                  <a:srgbClr val="E83182"/>
                </a:solidFill>
                <a:effectLst/>
                <a:uLnTx/>
                <a:uFillTx/>
                <a:latin typeface="Arial" panose="020B0604020202020204" pitchFamily="34" charset="0"/>
                <a:ea typeface="+mn-ea"/>
                <a:cs typeface="Arial" panose="020B0604020202020204" pitchFamily="34" charset="0"/>
                <a:sym typeface="Wingdings" panose="05000000000000000000" pitchFamily="2" charset="2"/>
              </a:rPr>
              <a:t> Ils assurent un niveau de connaissance suffisant des ambassadeurs.</a:t>
            </a:r>
            <a:endParaRPr kumimoji="0" lang="fr-FR" sz="1200" b="0" i="0" u="none" strike="noStrike" kern="1200" cap="none" spc="0" normalizeH="0" baseline="0" noProof="0">
              <a:ln>
                <a:noFill/>
              </a:ln>
              <a:solidFill>
                <a:srgbClr val="E83182"/>
              </a:solidFill>
              <a:effectLst/>
              <a:uLnTx/>
              <a:uFillTx/>
              <a:latin typeface="Arial" panose="020B0604020202020204" pitchFamily="34" charset="0"/>
              <a:ea typeface="+mn-ea"/>
              <a:cs typeface="Arial" panose="020B0604020202020204" pitchFamily="34" charset="0"/>
            </a:endParaRPr>
          </a:p>
          <a:p>
            <a:pPr marL="109968" marR="0" lvl="0" indent="-109968" algn="l" defTabSz="293248" rtl="0" eaLnBrk="1" fontAlgn="auto" latinLnBrk="0" hangingPunct="1">
              <a:lnSpc>
                <a:spcPct val="100000"/>
              </a:lnSpc>
              <a:spcBef>
                <a:spcPts val="385"/>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Superviser le déploiement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des actions de sensibilisation par les ambassadeurs</a:t>
            </a:r>
          </a:p>
          <a:p>
            <a:pPr marL="0" marR="0" lvl="0" indent="0" algn="l" defTabSz="293248" rtl="0" eaLnBrk="1" fontAlgn="auto" latinLnBrk="0" hangingPunct="1">
              <a:lnSpc>
                <a:spcPct val="100000"/>
              </a:lnSpc>
              <a:spcBef>
                <a:spcPts val="192"/>
              </a:spcBef>
              <a:spcAft>
                <a:spcPts val="0"/>
              </a:spcAft>
              <a:buClrTx/>
              <a:buSzTx/>
              <a:buFontTx/>
              <a:buNone/>
              <a:tabLst/>
              <a:defRPr/>
            </a:pPr>
            <a:r>
              <a:rPr kumimoji="0" lang="fr-FR" sz="1200" b="0" i="0" u="none" strike="noStrike" kern="1200" cap="none" spc="0" normalizeH="0" baseline="0" noProof="0">
                <a:ln>
                  <a:noFill/>
                </a:ln>
                <a:solidFill>
                  <a:srgbClr val="E83182"/>
                </a:solidFill>
                <a:effectLst/>
                <a:uLnTx/>
                <a:uFillTx/>
                <a:latin typeface="Arial" panose="020B0604020202020204" pitchFamily="34" charset="0"/>
                <a:ea typeface="+mn-ea"/>
                <a:cs typeface="Arial" panose="020B0604020202020204" pitchFamily="34" charset="0"/>
                <a:sym typeface="Wingdings" panose="05000000000000000000" pitchFamily="2" charset="2"/>
              </a:rPr>
              <a:t> Ils sont en charge également de recenser les actions menées</a:t>
            </a:r>
            <a:r>
              <a:rPr kumimoji="0" lang="fr-FR" sz="1200" b="0" i="0" u="none" strike="noStrike" kern="1200" cap="none" spc="0" normalizeH="0" noProof="0">
                <a:ln>
                  <a:noFill/>
                </a:ln>
                <a:solidFill>
                  <a:srgbClr val="E83182"/>
                </a:solidFill>
                <a:effectLst/>
                <a:uLnTx/>
                <a:uFillTx/>
                <a:latin typeface="Arial" panose="020B0604020202020204" pitchFamily="34" charset="0"/>
                <a:ea typeface="+mn-ea"/>
                <a:cs typeface="Arial" panose="020B0604020202020204" pitchFamily="34" charset="0"/>
                <a:sym typeface="Wingdings" panose="05000000000000000000" pitchFamily="2" charset="2"/>
              </a:rPr>
              <a:t> au niveau de la région</a:t>
            </a:r>
            <a:r>
              <a:rPr kumimoji="0" lang="fr-FR" sz="1200" b="0" i="0" u="none" strike="noStrike" kern="1200" cap="none" spc="0" normalizeH="0" baseline="0" noProof="0">
                <a:ln>
                  <a:noFill/>
                </a:ln>
                <a:solidFill>
                  <a:srgbClr val="E83182"/>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fr-FR" sz="1200" b="0" i="0" u="none" strike="noStrike" kern="1200" cap="none" spc="0" normalizeH="0" baseline="0" noProof="0">
              <a:ln>
                <a:noFill/>
              </a:ln>
              <a:solidFill>
                <a:srgbClr val="E83182"/>
              </a:solidFill>
              <a:effectLst/>
              <a:uLnTx/>
              <a:uFillTx/>
              <a:latin typeface="Arial" panose="020B0604020202020204" pitchFamily="34" charset="0"/>
              <a:ea typeface="+mn-ea"/>
              <a:cs typeface="Arial" panose="020B0604020202020204" pitchFamily="34" charset="0"/>
            </a:endParaRPr>
          </a:p>
          <a:p>
            <a:endParaRPr lang="fr-FR"/>
          </a:p>
        </p:txBody>
      </p:sp>
      <p:sp>
        <p:nvSpPr>
          <p:cNvPr id="4" name="Espace réservé du numéro de diapositive 3"/>
          <p:cNvSpPr>
            <a:spLocks noGrp="1"/>
          </p:cNvSpPr>
          <p:nvPr>
            <p:ph type="sldNum" sz="quarter" idx="10"/>
          </p:nvPr>
        </p:nvSpPr>
        <p:spPr/>
        <p:txBody>
          <a:bodyPr/>
          <a:lstStyle/>
          <a:p>
            <a:fld id="{2A057F93-6322-BF4F-8584-C86B190C31AF}" type="slidenum">
              <a:rPr lang="fr-FR" smtClean="0"/>
              <a:t>24</a:t>
            </a:fld>
            <a:endParaRPr lang="fr-FR"/>
          </a:p>
        </p:txBody>
      </p:sp>
    </p:spTree>
    <p:extLst>
      <p:ext uri="{BB962C8B-B14F-4D97-AF65-F5344CB8AC3E}">
        <p14:creationId xmlns:p14="http://schemas.microsoft.com/office/powerpoint/2010/main" val="228730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9471C-170E-BCBF-A86A-651C90642C6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FEBF05-D829-FBB4-09FA-19F9E96E145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0777F81-1F65-B8C8-8649-A45EF661FA79}"/>
              </a:ext>
            </a:extLst>
          </p:cNvPr>
          <p:cNvSpPr>
            <a:spLocks noGrp="1"/>
          </p:cNvSpPr>
          <p:nvPr>
            <p:ph type="body" idx="1"/>
          </p:nvPr>
        </p:nvSpPr>
        <p:spPr/>
        <p:txBody>
          <a:bodyPr/>
          <a:lstStyle/>
          <a:p>
            <a:pPr marL="0" marR="0" lvl="0" indent="0" algn="l" defTabSz="293248"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a:ln>
                  <a:noFill/>
                </a:ln>
                <a:solidFill>
                  <a:srgbClr val="E83182"/>
                </a:solidFill>
                <a:effectLst/>
                <a:uLnTx/>
                <a:uFillTx/>
                <a:latin typeface="Arial" panose="020B0604020202020204" pitchFamily="34" charset="0"/>
                <a:ea typeface="+mn-ea"/>
                <a:cs typeface="Arial" panose="020B0604020202020204" pitchFamily="34" charset="0"/>
              </a:rPr>
              <a:t>Les missions du coordinateur Mon espace santé : </a:t>
            </a:r>
          </a:p>
          <a:p>
            <a:pPr marL="109968" marR="0" lvl="0" indent="-109968" algn="l" defTabSz="293248" rtl="0" eaLnBrk="1" fontAlgn="auto" latinLnBrk="0" hangingPunct="1">
              <a:lnSpc>
                <a:spcPct val="100000"/>
              </a:lnSpc>
              <a:spcBef>
                <a:spcPts val="385"/>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Constituer et développer le réseau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des Ambassadeurs à l’échelle de la région en y associant des partenaires régionaux </a:t>
            </a:r>
          </a:p>
          <a:p>
            <a:pPr marL="0" marR="0" lvl="0" indent="0" algn="l" defTabSz="293248" rtl="0" eaLnBrk="1" fontAlgn="auto" latinLnBrk="0" hangingPunct="1">
              <a:lnSpc>
                <a:spcPct val="100000"/>
              </a:lnSpc>
              <a:spcBef>
                <a:spcPts val="192"/>
              </a:spcBef>
              <a:spcAft>
                <a:spcPts val="0"/>
              </a:spcAft>
              <a:buClrTx/>
              <a:buSzTx/>
              <a:buFontTx/>
              <a:buNone/>
              <a:tabLst/>
              <a:defRPr/>
            </a:pPr>
            <a:r>
              <a:rPr kumimoji="0" lang="fr-FR" sz="1200" b="0" i="0" u="none" strike="noStrike" kern="1200" cap="none" spc="0" normalizeH="0" baseline="0" noProof="0">
                <a:ln>
                  <a:noFill/>
                </a:ln>
                <a:solidFill>
                  <a:srgbClr val="E83182"/>
                </a:solidFill>
                <a:effectLst/>
                <a:uLnTx/>
                <a:uFillTx/>
                <a:latin typeface="Arial" panose="020B0604020202020204" pitchFamily="34" charset="0"/>
                <a:ea typeface="+mn-ea"/>
                <a:cs typeface="Arial" panose="020B0604020202020204" pitchFamily="34" charset="0"/>
                <a:sym typeface="Wingdings" panose="05000000000000000000" pitchFamily="2" charset="2"/>
              </a:rPr>
              <a:t> Ils peuvent informer à tout moment les ambassadeurs</a:t>
            </a:r>
            <a:r>
              <a:rPr kumimoji="0" lang="fr-FR" sz="1200" b="0" i="0" u="none" strike="noStrike" kern="1200" cap="none" spc="0" normalizeH="0" noProof="0">
                <a:ln>
                  <a:noFill/>
                </a:ln>
                <a:solidFill>
                  <a:srgbClr val="E83182"/>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sz="1200" b="0" i="0" u="none" strike="noStrike" kern="1200" cap="none" spc="0" normalizeH="0" baseline="0" noProof="0">
                <a:ln>
                  <a:noFill/>
                </a:ln>
                <a:solidFill>
                  <a:srgbClr val="E83182"/>
                </a:solidFill>
                <a:effectLst/>
                <a:uLnTx/>
                <a:uFillTx/>
                <a:latin typeface="Arial" panose="020B0604020202020204" pitchFamily="34" charset="0"/>
                <a:ea typeface="+mn-ea"/>
                <a:cs typeface="Arial" panose="020B0604020202020204" pitchFamily="34" charset="0"/>
                <a:sym typeface="Wingdings" panose="05000000000000000000" pitchFamily="2" charset="2"/>
              </a:rPr>
              <a:t>des actions menées sur Mon espace santé et accompagner sur des actions à réaliser. </a:t>
            </a:r>
            <a:endParaRPr kumimoji="0" lang="fr-FR" sz="1200" b="0" i="0" u="none" strike="noStrike" kern="1200" cap="none" spc="0" normalizeH="0" baseline="0" noProof="0">
              <a:ln>
                <a:noFill/>
              </a:ln>
              <a:solidFill>
                <a:srgbClr val="E83182"/>
              </a:solidFill>
              <a:effectLst/>
              <a:uLnTx/>
              <a:uFillTx/>
              <a:latin typeface="Arial" panose="020B0604020202020204" pitchFamily="34" charset="0"/>
              <a:ea typeface="+mn-ea"/>
              <a:cs typeface="Arial" panose="020B0604020202020204" pitchFamily="34" charset="0"/>
            </a:endParaRPr>
          </a:p>
          <a:p>
            <a:pPr marL="109968" marR="0" lvl="0" indent="-109968" algn="l" defTabSz="293248" rtl="0" eaLnBrk="1" fontAlgn="auto" latinLnBrk="0" hangingPunct="1">
              <a:lnSpc>
                <a:spcPct val="100000"/>
              </a:lnSpc>
              <a:spcBef>
                <a:spcPts val="385"/>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Assurer la formation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des ambassadeurs en lien avec la Délégation ministérielle au numérique en santé</a:t>
            </a:r>
          </a:p>
          <a:p>
            <a:pPr marL="0" marR="0" lvl="0" indent="0" algn="l" defTabSz="293248" rtl="0" eaLnBrk="1" fontAlgn="auto" latinLnBrk="0" hangingPunct="1">
              <a:lnSpc>
                <a:spcPct val="100000"/>
              </a:lnSpc>
              <a:spcBef>
                <a:spcPts val="192"/>
              </a:spcBef>
              <a:spcAft>
                <a:spcPts val="0"/>
              </a:spcAft>
              <a:buClrTx/>
              <a:buSzTx/>
              <a:buFontTx/>
              <a:buNone/>
              <a:tabLst/>
              <a:defRPr/>
            </a:pPr>
            <a:r>
              <a:rPr kumimoji="0" lang="fr-FR" sz="1200" b="0" i="0" u="none" strike="noStrike" kern="1200" cap="none" spc="0" normalizeH="0" baseline="0" noProof="0">
                <a:ln>
                  <a:noFill/>
                </a:ln>
                <a:solidFill>
                  <a:srgbClr val="E83182"/>
                </a:solidFill>
                <a:effectLst/>
                <a:uLnTx/>
                <a:uFillTx/>
                <a:latin typeface="Arial" panose="020B0604020202020204" pitchFamily="34" charset="0"/>
                <a:ea typeface="+mn-ea"/>
                <a:cs typeface="Arial" panose="020B0604020202020204" pitchFamily="34" charset="0"/>
                <a:sym typeface="Wingdings" panose="05000000000000000000" pitchFamily="2" charset="2"/>
              </a:rPr>
              <a:t> Ils assurent un niveau de connaissance suffisant des ambassadeurs.</a:t>
            </a:r>
            <a:endParaRPr kumimoji="0" lang="fr-FR" sz="1200" b="0" i="0" u="none" strike="noStrike" kern="1200" cap="none" spc="0" normalizeH="0" baseline="0" noProof="0">
              <a:ln>
                <a:noFill/>
              </a:ln>
              <a:solidFill>
                <a:srgbClr val="E83182"/>
              </a:solidFill>
              <a:effectLst/>
              <a:uLnTx/>
              <a:uFillTx/>
              <a:latin typeface="Arial" panose="020B0604020202020204" pitchFamily="34" charset="0"/>
              <a:ea typeface="+mn-ea"/>
              <a:cs typeface="Arial" panose="020B0604020202020204" pitchFamily="34" charset="0"/>
            </a:endParaRPr>
          </a:p>
          <a:p>
            <a:pPr marL="109968" marR="0" lvl="0" indent="-109968" algn="l" defTabSz="293248" rtl="0" eaLnBrk="1" fontAlgn="auto" latinLnBrk="0" hangingPunct="1">
              <a:lnSpc>
                <a:spcPct val="100000"/>
              </a:lnSpc>
              <a:spcBef>
                <a:spcPts val="385"/>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Superviser le déploiement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des actions de sensibilisation par les ambassadeurs</a:t>
            </a:r>
          </a:p>
          <a:p>
            <a:pPr marL="0" marR="0" lvl="0" indent="0" algn="l" defTabSz="293248" rtl="0" eaLnBrk="1" fontAlgn="auto" latinLnBrk="0" hangingPunct="1">
              <a:lnSpc>
                <a:spcPct val="100000"/>
              </a:lnSpc>
              <a:spcBef>
                <a:spcPts val="192"/>
              </a:spcBef>
              <a:spcAft>
                <a:spcPts val="0"/>
              </a:spcAft>
              <a:buClrTx/>
              <a:buSzTx/>
              <a:buFontTx/>
              <a:buNone/>
              <a:tabLst/>
              <a:defRPr/>
            </a:pPr>
            <a:r>
              <a:rPr kumimoji="0" lang="fr-FR" sz="1200" b="0" i="0" u="none" strike="noStrike" kern="1200" cap="none" spc="0" normalizeH="0" baseline="0" noProof="0">
                <a:ln>
                  <a:noFill/>
                </a:ln>
                <a:solidFill>
                  <a:srgbClr val="E83182"/>
                </a:solidFill>
                <a:effectLst/>
                <a:uLnTx/>
                <a:uFillTx/>
                <a:latin typeface="Arial" panose="020B0604020202020204" pitchFamily="34" charset="0"/>
                <a:ea typeface="+mn-ea"/>
                <a:cs typeface="Arial" panose="020B0604020202020204" pitchFamily="34" charset="0"/>
                <a:sym typeface="Wingdings" panose="05000000000000000000" pitchFamily="2" charset="2"/>
              </a:rPr>
              <a:t> Ils sont en charge également de recenser les actions menées</a:t>
            </a:r>
            <a:r>
              <a:rPr kumimoji="0" lang="fr-FR" sz="1200" b="0" i="0" u="none" strike="noStrike" kern="1200" cap="none" spc="0" normalizeH="0" noProof="0">
                <a:ln>
                  <a:noFill/>
                </a:ln>
                <a:solidFill>
                  <a:srgbClr val="E83182"/>
                </a:solidFill>
                <a:effectLst/>
                <a:uLnTx/>
                <a:uFillTx/>
                <a:latin typeface="Arial" panose="020B0604020202020204" pitchFamily="34" charset="0"/>
                <a:ea typeface="+mn-ea"/>
                <a:cs typeface="Arial" panose="020B0604020202020204" pitchFamily="34" charset="0"/>
                <a:sym typeface="Wingdings" panose="05000000000000000000" pitchFamily="2" charset="2"/>
              </a:rPr>
              <a:t> au niveau de la région</a:t>
            </a:r>
            <a:r>
              <a:rPr kumimoji="0" lang="fr-FR" sz="1200" b="0" i="0" u="none" strike="noStrike" kern="1200" cap="none" spc="0" normalizeH="0" baseline="0" noProof="0">
                <a:ln>
                  <a:noFill/>
                </a:ln>
                <a:solidFill>
                  <a:srgbClr val="E83182"/>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fr-FR" sz="1200" b="0" i="0" u="none" strike="noStrike" kern="1200" cap="none" spc="0" normalizeH="0" baseline="0" noProof="0">
              <a:ln>
                <a:noFill/>
              </a:ln>
              <a:solidFill>
                <a:srgbClr val="E83182"/>
              </a:solidFill>
              <a:effectLst/>
              <a:uLnTx/>
              <a:uFillTx/>
              <a:latin typeface="Arial" panose="020B0604020202020204" pitchFamily="34" charset="0"/>
              <a:ea typeface="+mn-ea"/>
              <a:cs typeface="Arial" panose="020B0604020202020204" pitchFamily="34" charset="0"/>
            </a:endParaRPr>
          </a:p>
          <a:p>
            <a:endParaRPr lang="fr-FR"/>
          </a:p>
        </p:txBody>
      </p:sp>
      <p:sp>
        <p:nvSpPr>
          <p:cNvPr id="4" name="Espace réservé du numéro de diapositive 3">
            <a:extLst>
              <a:ext uri="{FF2B5EF4-FFF2-40B4-BE49-F238E27FC236}">
                <a16:creationId xmlns:a16="http://schemas.microsoft.com/office/drawing/2014/main" id="{CBCBED58-DDD4-C5CD-E940-CF293AB060C2}"/>
              </a:ext>
            </a:extLst>
          </p:cNvPr>
          <p:cNvSpPr>
            <a:spLocks noGrp="1"/>
          </p:cNvSpPr>
          <p:nvPr>
            <p:ph type="sldNum" sz="quarter" idx="10"/>
          </p:nvPr>
        </p:nvSpPr>
        <p:spPr/>
        <p:txBody>
          <a:bodyPr/>
          <a:lstStyle/>
          <a:p>
            <a:fld id="{2A057F93-6322-BF4F-8584-C86B190C31AF}" type="slidenum">
              <a:rPr lang="fr-FR" smtClean="0"/>
              <a:t>25</a:t>
            </a:fld>
            <a:endParaRPr lang="fr-FR"/>
          </a:p>
        </p:txBody>
      </p:sp>
    </p:spTree>
    <p:extLst>
      <p:ext uri="{BB962C8B-B14F-4D97-AF65-F5344CB8AC3E}">
        <p14:creationId xmlns:p14="http://schemas.microsoft.com/office/powerpoint/2010/main" val="359831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85A5208-395E-574E-86EE-476CC72480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C5091B3-B586-2B46-B175-11432F020031}"/>
              </a:ext>
            </a:extLst>
          </p:cNvPr>
          <p:cNvSpPr>
            <a:spLocks noGrp="1"/>
          </p:cNvSpPr>
          <p:nvPr>
            <p:ph type="title" hasCustomPrompt="1"/>
          </p:nvPr>
        </p:nvSpPr>
        <p:spPr>
          <a:xfrm>
            <a:off x="838200" y="900000"/>
            <a:ext cx="8688049" cy="1325563"/>
          </a:xfrm>
        </p:spPr>
        <p:txBody>
          <a:bodyPr lIns="0">
            <a:spAutoFit/>
          </a:bodyPr>
          <a:lstStyle>
            <a:lvl1pPr>
              <a:defRPr b="0" i="0">
                <a:solidFill>
                  <a:schemeClr val="bg1"/>
                </a:solidFill>
                <a:latin typeface="Arial Black" panose="020B0604020202020204" pitchFamily="34" charset="0"/>
                <a:cs typeface="Arial Black" panose="020B0604020202020204" pitchFamily="34" charset="0"/>
              </a:defRPr>
            </a:lvl1pPr>
          </a:lstStyle>
          <a:p>
            <a:r>
              <a:rPr lang="fr-FR"/>
              <a:t>MODIFIEZ LE STYLE DU TITRE</a:t>
            </a:r>
          </a:p>
        </p:txBody>
      </p:sp>
      <p:sp>
        <p:nvSpPr>
          <p:cNvPr id="3" name="Espace réservé du pied de page 2">
            <a:extLst>
              <a:ext uri="{FF2B5EF4-FFF2-40B4-BE49-F238E27FC236}">
                <a16:creationId xmlns:a16="http://schemas.microsoft.com/office/drawing/2014/main" id="{EFCFBEBD-BB61-B64B-815C-547D6FB82E00}"/>
              </a:ext>
            </a:extLst>
          </p:cNvPr>
          <p:cNvSpPr>
            <a:spLocks noGrp="1"/>
          </p:cNvSpPr>
          <p:nvPr>
            <p:ph type="ftr" sz="quarter" idx="10"/>
          </p:nvPr>
        </p:nvSpPr>
        <p:spPr>
          <a:xfrm>
            <a:off x="838200" y="6357600"/>
            <a:ext cx="5257800" cy="365125"/>
          </a:xfrm>
          <a:prstGeom prst="rect">
            <a:avLst/>
          </a:prstGeom>
        </p:spPr>
        <p:txBody>
          <a:bodyPr/>
          <a:lstStyle/>
          <a:p>
            <a:r>
              <a:rPr lang="fr-FR"/>
              <a:t>Titre du document │ </a:t>
            </a:r>
            <a:fld id="{9C17A3ED-6646-B844-938D-54C1970F1DEB}" type="datetime1">
              <a:rPr lang="fr-FR" smtClean="0"/>
              <a:pPr/>
              <a:t>13/03/2025</a:t>
            </a:fld>
            <a:r>
              <a:rPr lang="fr-FR"/>
              <a:t> │ </a:t>
            </a:r>
            <a:fld id="{3DD8439A-36AF-3248-9137-2EF26716E85B}" type="slidenum">
              <a:rPr lang="fr-FR" smtClean="0"/>
              <a:pPr/>
              <a:t>‹N°›</a:t>
            </a:fld>
            <a:endParaRPr lang="fr-FR"/>
          </a:p>
        </p:txBody>
      </p:sp>
      <p:sp>
        <p:nvSpPr>
          <p:cNvPr id="7" name="Espace réservé du texte 6">
            <a:extLst>
              <a:ext uri="{FF2B5EF4-FFF2-40B4-BE49-F238E27FC236}">
                <a16:creationId xmlns:a16="http://schemas.microsoft.com/office/drawing/2014/main" id="{6BD27725-0551-7649-8ED5-A02EC3BD6008}"/>
              </a:ext>
            </a:extLst>
          </p:cNvPr>
          <p:cNvSpPr>
            <a:spLocks noGrp="1"/>
          </p:cNvSpPr>
          <p:nvPr>
            <p:ph type="body" sz="quarter" idx="11" hasCustomPrompt="1"/>
          </p:nvPr>
        </p:nvSpPr>
        <p:spPr>
          <a:xfrm>
            <a:off x="838200" y="2456769"/>
            <a:ext cx="8688048" cy="374650"/>
          </a:xfrm>
        </p:spPr>
        <p:txBody>
          <a:bodyPr lIns="0">
            <a:noAutofit/>
          </a:bodyPr>
          <a:lstStyle>
            <a:lvl1pPr marL="0" indent="0">
              <a:buNone/>
              <a:defRPr sz="1400" b="0">
                <a:solidFill>
                  <a:schemeClr val="bg1"/>
                </a:solidFill>
              </a:defRPr>
            </a:lvl1pPr>
            <a:lvl2pPr marL="457200" indent="0">
              <a:buNone/>
              <a:defRPr sz="1400" b="0">
                <a:solidFill>
                  <a:schemeClr val="bg1"/>
                </a:solidFill>
              </a:defRPr>
            </a:lvl2pPr>
            <a:lvl3pPr marL="914400" indent="0">
              <a:buNone/>
              <a:defRPr sz="1400" b="0">
                <a:solidFill>
                  <a:schemeClr val="bg1"/>
                </a:solidFill>
              </a:defRPr>
            </a:lvl3pPr>
            <a:lvl4pPr marL="1371600" indent="0">
              <a:buNone/>
              <a:defRPr sz="1400" b="0">
                <a:solidFill>
                  <a:schemeClr val="bg1"/>
                </a:solidFill>
              </a:defRPr>
            </a:lvl4pPr>
            <a:lvl5pPr marL="1828800" indent="0">
              <a:buNone/>
              <a:defRPr sz="1400" b="0">
                <a:solidFill>
                  <a:schemeClr val="bg1"/>
                </a:solidFill>
              </a:defRPr>
            </a:lvl5pPr>
          </a:lstStyle>
          <a:p>
            <a:pPr lvl="0"/>
            <a:r>
              <a:rPr lang="fr-FR"/>
              <a:t>CLIQUEZ POUR MODIFIER LES STYLES DU TEXTE DU MASQUE</a:t>
            </a:r>
          </a:p>
        </p:txBody>
      </p:sp>
      <p:pic>
        <p:nvPicPr>
          <p:cNvPr id="8" name="Graphique 7">
            <a:extLst>
              <a:ext uri="{FF2B5EF4-FFF2-40B4-BE49-F238E27FC236}">
                <a16:creationId xmlns:a16="http://schemas.microsoft.com/office/drawing/2014/main" id="{842CE52D-046F-9A40-8754-3667C552195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274384" y="6112042"/>
            <a:ext cx="1651955" cy="502895"/>
          </a:xfrm>
          <a:prstGeom prst="rect">
            <a:avLst/>
          </a:prstGeom>
        </p:spPr>
      </p:pic>
    </p:spTree>
    <p:extLst>
      <p:ext uri="{BB962C8B-B14F-4D97-AF65-F5344CB8AC3E}">
        <p14:creationId xmlns:p14="http://schemas.microsoft.com/office/powerpoint/2010/main" val="2671532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ntercalaire-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93" y="-3877407"/>
            <a:ext cx="8982808" cy="8982808"/>
          </a:xfrm>
          <a:prstGeom prst="rect">
            <a:avLst/>
          </a:prstGeom>
        </p:spPr>
      </p:pic>
      <p:sp>
        <p:nvSpPr>
          <p:cNvPr id="3" name="Espace réservé du pied de page 2">
            <a:extLst>
              <a:ext uri="{FF2B5EF4-FFF2-40B4-BE49-F238E27FC236}">
                <a16:creationId xmlns:a16="http://schemas.microsoft.com/office/drawing/2014/main" id="{9DED370E-885E-EA46-B262-F9F5613F8D84}"/>
              </a:ext>
            </a:extLst>
          </p:cNvPr>
          <p:cNvSpPr>
            <a:spLocks noGrp="1"/>
          </p:cNvSpPr>
          <p:nvPr>
            <p:ph type="ftr" sz="quarter" idx="10"/>
          </p:nvPr>
        </p:nvSpPr>
        <p:spPr>
          <a:xfrm>
            <a:off x="838200" y="6357600"/>
            <a:ext cx="5257800" cy="365125"/>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r>
              <a:rPr lang="fr-FR"/>
              <a:t>Titre du document │ </a:t>
            </a:r>
            <a:fld id="{9C17A3ED-6646-B844-938D-54C1970F1DEB}" type="datetime1">
              <a:rPr lang="fr-FR" smtClean="0"/>
              <a:pPr/>
              <a:t>13/03/2025</a:t>
            </a:fld>
            <a:r>
              <a:rPr lang="fr-FR"/>
              <a:t> │ </a:t>
            </a:r>
            <a:fld id="{3DD8439A-36AF-3248-9137-2EF26716E85B}" type="slidenum">
              <a:rPr lang="fr-FR" smtClean="0"/>
              <a:pPr/>
              <a:t>‹N°›</a:t>
            </a:fld>
            <a:endParaRPr lang="fr-FR"/>
          </a:p>
        </p:txBody>
      </p:sp>
      <p:sp>
        <p:nvSpPr>
          <p:cNvPr id="7" name="Espace réservé du texte 6">
            <a:extLst>
              <a:ext uri="{FF2B5EF4-FFF2-40B4-BE49-F238E27FC236}">
                <a16:creationId xmlns:a16="http://schemas.microsoft.com/office/drawing/2014/main" id="{87757EA1-F68C-7F41-8113-3151FBCBF98D}"/>
              </a:ext>
            </a:extLst>
          </p:cNvPr>
          <p:cNvSpPr>
            <a:spLocks noGrp="1"/>
          </p:cNvSpPr>
          <p:nvPr>
            <p:ph type="body" sz="quarter" idx="11" hasCustomPrompt="1"/>
          </p:nvPr>
        </p:nvSpPr>
        <p:spPr>
          <a:xfrm>
            <a:off x="1080112" y="1802772"/>
            <a:ext cx="3960812" cy="1495794"/>
          </a:xfrm>
        </p:spPr>
        <p:txBody>
          <a:bodyPr wrap="square" lIns="0" tIns="0" rIns="0" bIns="0">
            <a:spAutoFit/>
          </a:bodyPr>
          <a:lstStyle>
            <a:lvl1pPr marL="0" indent="0">
              <a:buNone/>
              <a:defRPr sz="3600">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Cliquez ici pour modifier </a:t>
            </a:r>
            <a:br>
              <a:rPr lang="fr-FR"/>
            </a:br>
            <a:r>
              <a:rPr lang="fr-FR"/>
              <a:t>le titre</a:t>
            </a:r>
          </a:p>
        </p:txBody>
      </p:sp>
      <p:pic>
        <p:nvPicPr>
          <p:cNvPr id="14" name="Graphique 13">
            <a:extLst>
              <a:ext uri="{FF2B5EF4-FFF2-40B4-BE49-F238E27FC236}">
                <a16:creationId xmlns:a16="http://schemas.microsoft.com/office/drawing/2014/main" id="{69766C66-CFC3-434B-98C7-3DBAEC1B38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09406" y="6227437"/>
            <a:ext cx="1182557" cy="360000"/>
          </a:xfrm>
          <a:prstGeom prst="rect">
            <a:avLst/>
          </a:prstGeom>
        </p:spPr>
      </p:pic>
    </p:spTree>
    <p:extLst>
      <p:ext uri="{BB962C8B-B14F-4D97-AF65-F5344CB8AC3E}">
        <p14:creationId xmlns:p14="http://schemas.microsoft.com/office/powerpoint/2010/main" val="23431500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345">
          <p15:clr>
            <a:srgbClr val="FBAE40"/>
          </p15:clr>
        </p15:guide>
        <p15:guide id="4" orient="horz" pos="777">
          <p15:clr>
            <a:srgbClr val="FBAE40"/>
          </p15:clr>
        </p15:guide>
        <p15:guide id="5" pos="749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ntercalaire-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93" y="-3877407"/>
            <a:ext cx="8982808" cy="8982808"/>
          </a:xfrm>
          <a:prstGeom prst="rect">
            <a:avLst/>
          </a:prstGeom>
        </p:spPr>
      </p:pic>
      <p:sp>
        <p:nvSpPr>
          <p:cNvPr id="3" name="Espace réservé du pied de page 2">
            <a:extLst>
              <a:ext uri="{FF2B5EF4-FFF2-40B4-BE49-F238E27FC236}">
                <a16:creationId xmlns:a16="http://schemas.microsoft.com/office/drawing/2014/main" id="{9DED370E-885E-EA46-B262-F9F5613F8D84}"/>
              </a:ext>
            </a:extLst>
          </p:cNvPr>
          <p:cNvSpPr>
            <a:spLocks noGrp="1"/>
          </p:cNvSpPr>
          <p:nvPr>
            <p:ph type="ftr" sz="quarter" idx="10"/>
          </p:nvPr>
        </p:nvSpPr>
        <p:spPr>
          <a:xfrm>
            <a:off x="838200" y="6357600"/>
            <a:ext cx="5257800" cy="365125"/>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r>
              <a:rPr lang="fr-FR"/>
              <a:t>Titre du document │ </a:t>
            </a:r>
            <a:fld id="{9C17A3ED-6646-B844-938D-54C1970F1DEB}" type="datetime1">
              <a:rPr lang="fr-FR" smtClean="0"/>
              <a:pPr/>
              <a:t>13/03/2025</a:t>
            </a:fld>
            <a:r>
              <a:rPr lang="fr-FR"/>
              <a:t> │ </a:t>
            </a:r>
            <a:fld id="{3DD8439A-36AF-3248-9137-2EF26716E85B}" type="slidenum">
              <a:rPr lang="fr-FR" smtClean="0"/>
              <a:pPr/>
              <a:t>‹N°›</a:t>
            </a:fld>
            <a:endParaRPr lang="fr-FR"/>
          </a:p>
        </p:txBody>
      </p:sp>
      <p:sp>
        <p:nvSpPr>
          <p:cNvPr id="7" name="Espace réservé du texte 6">
            <a:extLst>
              <a:ext uri="{FF2B5EF4-FFF2-40B4-BE49-F238E27FC236}">
                <a16:creationId xmlns:a16="http://schemas.microsoft.com/office/drawing/2014/main" id="{87757EA1-F68C-7F41-8113-3151FBCBF98D}"/>
              </a:ext>
            </a:extLst>
          </p:cNvPr>
          <p:cNvSpPr>
            <a:spLocks noGrp="1"/>
          </p:cNvSpPr>
          <p:nvPr>
            <p:ph type="body" sz="quarter" idx="11" hasCustomPrompt="1"/>
          </p:nvPr>
        </p:nvSpPr>
        <p:spPr>
          <a:xfrm>
            <a:off x="1080112" y="1802772"/>
            <a:ext cx="3960812" cy="1495794"/>
          </a:xfrm>
        </p:spPr>
        <p:txBody>
          <a:bodyPr wrap="square" lIns="0" tIns="0" rIns="0" bIns="0">
            <a:spAutoFit/>
          </a:bodyPr>
          <a:lstStyle>
            <a:lvl1pPr marL="0" indent="0">
              <a:buNone/>
              <a:defRPr sz="3600">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Cliquez ici pour modifier </a:t>
            </a:r>
            <a:br>
              <a:rPr lang="fr-FR"/>
            </a:br>
            <a:r>
              <a:rPr lang="fr-FR"/>
              <a:t>le titre</a:t>
            </a:r>
          </a:p>
        </p:txBody>
      </p:sp>
      <p:pic>
        <p:nvPicPr>
          <p:cNvPr id="14" name="Graphique 13">
            <a:extLst>
              <a:ext uri="{FF2B5EF4-FFF2-40B4-BE49-F238E27FC236}">
                <a16:creationId xmlns:a16="http://schemas.microsoft.com/office/drawing/2014/main" id="{69766C66-CFC3-434B-98C7-3DBAEC1B38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09406" y="6227437"/>
            <a:ext cx="1182557" cy="360000"/>
          </a:xfrm>
          <a:prstGeom prst="rect">
            <a:avLst/>
          </a:prstGeom>
        </p:spPr>
      </p:pic>
    </p:spTree>
    <p:extLst>
      <p:ext uri="{BB962C8B-B14F-4D97-AF65-F5344CB8AC3E}">
        <p14:creationId xmlns:p14="http://schemas.microsoft.com/office/powerpoint/2010/main" val="16218199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345">
          <p15:clr>
            <a:srgbClr val="FBAE40"/>
          </p15:clr>
        </p15:guide>
        <p15:guide id="4" orient="horz" pos="777">
          <p15:clr>
            <a:srgbClr val="FBAE40"/>
          </p15:clr>
        </p15:guide>
        <p15:guide id="5" pos="749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Intercalaire-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93" y="-3877407"/>
            <a:ext cx="8982808" cy="8982808"/>
          </a:xfrm>
          <a:prstGeom prst="rect">
            <a:avLst/>
          </a:prstGeom>
        </p:spPr>
      </p:pic>
      <p:sp>
        <p:nvSpPr>
          <p:cNvPr id="3" name="Espace réservé du pied de page 2">
            <a:extLst>
              <a:ext uri="{FF2B5EF4-FFF2-40B4-BE49-F238E27FC236}">
                <a16:creationId xmlns:a16="http://schemas.microsoft.com/office/drawing/2014/main" id="{9DED370E-885E-EA46-B262-F9F5613F8D84}"/>
              </a:ext>
            </a:extLst>
          </p:cNvPr>
          <p:cNvSpPr>
            <a:spLocks noGrp="1"/>
          </p:cNvSpPr>
          <p:nvPr>
            <p:ph type="ftr" sz="quarter" idx="10"/>
          </p:nvPr>
        </p:nvSpPr>
        <p:spPr>
          <a:xfrm>
            <a:off x="838200" y="6357600"/>
            <a:ext cx="5257800" cy="365125"/>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r>
              <a:rPr lang="fr-FR"/>
              <a:t>Titre du document │ </a:t>
            </a:r>
            <a:fld id="{9C17A3ED-6646-B844-938D-54C1970F1DEB}" type="datetime1">
              <a:rPr lang="fr-FR" smtClean="0"/>
              <a:pPr/>
              <a:t>13/03/2025</a:t>
            </a:fld>
            <a:r>
              <a:rPr lang="fr-FR"/>
              <a:t> │ </a:t>
            </a:r>
            <a:fld id="{3DD8439A-36AF-3248-9137-2EF26716E85B}" type="slidenum">
              <a:rPr lang="fr-FR" smtClean="0"/>
              <a:pPr/>
              <a:t>‹N°›</a:t>
            </a:fld>
            <a:endParaRPr lang="fr-FR"/>
          </a:p>
        </p:txBody>
      </p:sp>
      <p:sp>
        <p:nvSpPr>
          <p:cNvPr id="7" name="Espace réservé du texte 6">
            <a:extLst>
              <a:ext uri="{FF2B5EF4-FFF2-40B4-BE49-F238E27FC236}">
                <a16:creationId xmlns:a16="http://schemas.microsoft.com/office/drawing/2014/main" id="{87757EA1-F68C-7F41-8113-3151FBCBF98D}"/>
              </a:ext>
            </a:extLst>
          </p:cNvPr>
          <p:cNvSpPr>
            <a:spLocks noGrp="1"/>
          </p:cNvSpPr>
          <p:nvPr>
            <p:ph type="body" sz="quarter" idx="11" hasCustomPrompt="1"/>
          </p:nvPr>
        </p:nvSpPr>
        <p:spPr>
          <a:xfrm>
            <a:off x="1080112" y="1802772"/>
            <a:ext cx="3960812" cy="1495794"/>
          </a:xfrm>
        </p:spPr>
        <p:txBody>
          <a:bodyPr wrap="square" lIns="0" tIns="0" rIns="0" bIns="0">
            <a:spAutoFit/>
          </a:bodyPr>
          <a:lstStyle>
            <a:lvl1pPr marL="0" indent="0">
              <a:buNone/>
              <a:defRPr sz="3600">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Cliquez ici pour modifier </a:t>
            </a:r>
            <a:br>
              <a:rPr lang="fr-FR"/>
            </a:br>
            <a:r>
              <a:rPr lang="fr-FR"/>
              <a:t>le titre</a:t>
            </a:r>
          </a:p>
        </p:txBody>
      </p:sp>
      <p:pic>
        <p:nvPicPr>
          <p:cNvPr id="14" name="Graphique 13">
            <a:extLst>
              <a:ext uri="{FF2B5EF4-FFF2-40B4-BE49-F238E27FC236}">
                <a16:creationId xmlns:a16="http://schemas.microsoft.com/office/drawing/2014/main" id="{69766C66-CFC3-434B-98C7-3DBAEC1B38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09406" y="6227437"/>
            <a:ext cx="1182557" cy="360000"/>
          </a:xfrm>
          <a:prstGeom prst="rect">
            <a:avLst/>
          </a:prstGeom>
        </p:spPr>
      </p:pic>
    </p:spTree>
    <p:extLst>
      <p:ext uri="{BB962C8B-B14F-4D97-AF65-F5344CB8AC3E}">
        <p14:creationId xmlns:p14="http://schemas.microsoft.com/office/powerpoint/2010/main" val="12520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345">
          <p15:clr>
            <a:srgbClr val="FBAE40"/>
          </p15:clr>
        </p15:guide>
        <p15:guide id="4" orient="horz" pos="777">
          <p15:clr>
            <a:srgbClr val="FBAE40"/>
          </p15:clr>
        </p15:guide>
        <p15:guide id="5" pos="749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ontenu">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925C240-5726-7942-953D-ADBEB7B0DA83}"/>
              </a:ext>
            </a:extLst>
          </p:cNvPr>
          <p:cNvPicPr>
            <a:picLocks noChangeAspect="1"/>
          </p:cNvPicPr>
          <p:nvPr userDrawn="1"/>
        </p:nvPicPr>
        <p:blipFill>
          <a:blip r:embed="rId2"/>
          <a:stretch>
            <a:fillRect/>
          </a:stretch>
        </p:blipFill>
        <p:spPr>
          <a:xfrm>
            <a:off x="5884" y="0"/>
            <a:ext cx="12180232" cy="6858000"/>
          </a:xfrm>
          <a:prstGeom prst="rect">
            <a:avLst/>
          </a:prstGeom>
        </p:spPr>
      </p:pic>
      <p:pic>
        <p:nvPicPr>
          <p:cNvPr id="6" name="Image 5">
            <a:extLst>
              <a:ext uri="{FF2B5EF4-FFF2-40B4-BE49-F238E27FC236}">
                <a16:creationId xmlns:a16="http://schemas.microsoft.com/office/drawing/2014/main" id="{C367B1BA-D17D-F345-AD2C-D6B204E1839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Graphique 6">
            <a:extLst>
              <a:ext uri="{FF2B5EF4-FFF2-40B4-BE49-F238E27FC236}">
                <a16:creationId xmlns:a16="http://schemas.microsoft.com/office/drawing/2014/main" id="{E3BA6475-6525-6B4B-8562-4CE2DBF6748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09406" y="6227437"/>
            <a:ext cx="1182557" cy="360000"/>
          </a:xfrm>
          <a:prstGeom prst="rect">
            <a:avLst/>
          </a:prstGeom>
        </p:spPr>
      </p:pic>
      <p:sp>
        <p:nvSpPr>
          <p:cNvPr id="8" name="Espace réservé du pied de page 2">
            <a:extLst>
              <a:ext uri="{FF2B5EF4-FFF2-40B4-BE49-F238E27FC236}">
                <a16:creationId xmlns:a16="http://schemas.microsoft.com/office/drawing/2014/main" id="{66D9450D-B5CA-E84C-9A6F-789BFE322A3D}"/>
              </a:ext>
            </a:extLst>
          </p:cNvPr>
          <p:cNvSpPr>
            <a:spLocks noGrp="1"/>
          </p:cNvSpPr>
          <p:nvPr>
            <p:ph type="ftr" sz="quarter" idx="3"/>
          </p:nvPr>
        </p:nvSpPr>
        <p:spPr>
          <a:xfrm>
            <a:off x="838200" y="6357600"/>
            <a:ext cx="5257800" cy="365125"/>
          </a:xfrm>
          <a:prstGeom prst="rect">
            <a:avLst/>
          </a:prstGeom>
        </p:spPr>
        <p:txBody>
          <a:bodyPr lIns="0"/>
          <a:lstStyle>
            <a:lvl1pPr>
              <a:defRPr sz="900" b="0" i="0">
                <a:solidFill>
                  <a:schemeClr val="bg1">
                    <a:lumMod val="50000"/>
                  </a:schemeClr>
                </a:solidFill>
                <a:latin typeface="Arial" panose="020B0604020202020204" pitchFamily="34" charset="0"/>
                <a:cs typeface="Arial" panose="020B0604020202020204" pitchFamily="34" charset="0"/>
              </a:defRPr>
            </a:lvl1pPr>
          </a:lstStyle>
          <a:p>
            <a:r>
              <a:rPr lang="fr-FR"/>
              <a:t>Titre du document │ </a:t>
            </a:r>
            <a:fld id="{9C17A3ED-6646-B844-938D-54C1970F1DEB}" type="datetime1">
              <a:rPr lang="fr-FR" smtClean="0"/>
              <a:pPr/>
              <a:t>13/03/2025</a:t>
            </a:fld>
            <a:r>
              <a:rPr lang="fr-FR"/>
              <a:t> │ </a:t>
            </a:r>
            <a:fld id="{3DD8439A-36AF-3248-9137-2EF26716E85B}" type="slidenum">
              <a:rPr lang="fr-FR" smtClean="0"/>
              <a:pPr/>
              <a:t>‹N°›</a:t>
            </a:fld>
            <a:endParaRPr lang="fr-FR"/>
          </a:p>
        </p:txBody>
      </p:sp>
    </p:spTree>
    <p:extLst>
      <p:ext uri="{BB962C8B-B14F-4D97-AF65-F5344CB8AC3E}">
        <p14:creationId xmlns:p14="http://schemas.microsoft.com/office/powerpoint/2010/main" val="2231859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Offres-1">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78B5700B-206C-F449-BD7D-ACC6932A9D35}"/>
              </a:ext>
            </a:extLst>
          </p:cNvPr>
          <p:cNvPicPr>
            <a:picLocks noChangeAspect="1"/>
          </p:cNvPicPr>
          <p:nvPr userDrawn="1"/>
        </p:nvPicPr>
        <p:blipFill>
          <a:blip r:embed="rId2"/>
          <a:stretch>
            <a:fillRect/>
          </a:stretch>
        </p:blipFill>
        <p:spPr>
          <a:xfrm>
            <a:off x="5883" y="-3314"/>
            <a:ext cx="12186117" cy="6861314"/>
          </a:xfrm>
          <a:prstGeom prst="rect">
            <a:avLst/>
          </a:prstGeom>
        </p:spPr>
      </p:pic>
      <p:pic>
        <p:nvPicPr>
          <p:cNvPr id="8" name="Graphique 7">
            <a:extLst>
              <a:ext uri="{FF2B5EF4-FFF2-40B4-BE49-F238E27FC236}">
                <a16:creationId xmlns:a16="http://schemas.microsoft.com/office/drawing/2014/main" id="{48706BB3-7B12-5B4B-8754-BB750341C31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709406" y="6227437"/>
            <a:ext cx="1182557" cy="359999"/>
          </a:xfrm>
          <a:prstGeom prst="rect">
            <a:avLst/>
          </a:prstGeom>
        </p:spPr>
      </p:pic>
      <p:sp>
        <p:nvSpPr>
          <p:cNvPr id="5" name="Rectangle : avec coin arrondi 4">
            <a:extLst>
              <a:ext uri="{FF2B5EF4-FFF2-40B4-BE49-F238E27FC236}">
                <a16:creationId xmlns:a16="http://schemas.microsoft.com/office/drawing/2014/main" id="{11D4E0A6-5870-8240-B669-4D4F9F875C2F}"/>
              </a:ext>
            </a:extLst>
          </p:cNvPr>
          <p:cNvSpPr/>
          <p:nvPr userDrawn="1"/>
        </p:nvSpPr>
        <p:spPr>
          <a:xfrm flipV="1">
            <a:off x="6192453" y="462986"/>
            <a:ext cx="2880000" cy="2880000"/>
          </a:xfrm>
          <a:prstGeom prst="round1Rect">
            <a:avLst/>
          </a:prstGeom>
          <a:solidFill>
            <a:srgbClr val="057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avec coin arrondi 8">
            <a:extLst>
              <a:ext uri="{FF2B5EF4-FFF2-40B4-BE49-F238E27FC236}">
                <a16:creationId xmlns:a16="http://schemas.microsoft.com/office/drawing/2014/main" id="{37C1DF9E-89C8-E74F-99FA-0691C679B273}"/>
              </a:ext>
            </a:extLst>
          </p:cNvPr>
          <p:cNvSpPr/>
          <p:nvPr userDrawn="1"/>
        </p:nvSpPr>
        <p:spPr>
          <a:xfrm>
            <a:off x="6192453" y="3515015"/>
            <a:ext cx="2880000" cy="2880000"/>
          </a:xfrm>
          <a:prstGeom prst="round1Rect">
            <a:avLst/>
          </a:prstGeom>
          <a:solidFill>
            <a:srgbClr val="A4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avec coin arrondi 9">
            <a:extLst>
              <a:ext uri="{FF2B5EF4-FFF2-40B4-BE49-F238E27FC236}">
                <a16:creationId xmlns:a16="http://schemas.microsoft.com/office/drawing/2014/main" id="{E8771C9B-7FFC-F74E-8F80-BAD7205EC80A}"/>
              </a:ext>
            </a:extLst>
          </p:cNvPr>
          <p:cNvSpPr/>
          <p:nvPr userDrawn="1"/>
        </p:nvSpPr>
        <p:spPr>
          <a:xfrm flipH="1">
            <a:off x="3119548" y="3510278"/>
            <a:ext cx="2880000" cy="2880000"/>
          </a:xfrm>
          <a:prstGeom prst="round1Rect">
            <a:avLst/>
          </a:prstGeom>
          <a:solidFill>
            <a:srgbClr val="616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84401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Offres-2">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367B1BA-D17D-F345-AD2C-D6B204E183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Graphique 9">
            <a:extLst>
              <a:ext uri="{FF2B5EF4-FFF2-40B4-BE49-F238E27FC236}">
                <a16:creationId xmlns:a16="http://schemas.microsoft.com/office/drawing/2014/main" id="{1F529866-8002-3D41-A352-013E09F668E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709406" y="6227437"/>
            <a:ext cx="1182557" cy="359999"/>
          </a:xfrm>
          <a:prstGeom prst="rect">
            <a:avLst/>
          </a:prstGeom>
        </p:spPr>
      </p:pic>
      <p:sp>
        <p:nvSpPr>
          <p:cNvPr id="5" name="Rectangle : avec coin arrondi 4">
            <a:extLst>
              <a:ext uri="{FF2B5EF4-FFF2-40B4-BE49-F238E27FC236}">
                <a16:creationId xmlns:a16="http://schemas.microsoft.com/office/drawing/2014/main" id="{B7652E16-C770-D94C-AD43-3CC95C8485EE}"/>
              </a:ext>
            </a:extLst>
          </p:cNvPr>
          <p:cNvSpPr/>
          <p:nvPr userDrawn="1"/>
        </p:nvSpPr>
        <p:spPr>
          <a:xfrm>
            <a:off x="5359076" y="2474565"/>
            <a:ext cx="3912246" cy="3912246"/>
          </a:xfrm>
          <a:prstGeom prst="round1Rect">
            <a:avLst/>
          </a:prstGeom>
          <a:solidFill>
            <a:srgbClr val="FF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52047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u 1">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13" y="482933"/>
            <a:ext cx="678276" cy="614133"/>
          </a:xfrm>
          <a:prstGeom prst="rect">
            <a:avLst/>
          </a:prstGeom>
        </p:spPr>
      </p:pic>
      <p:sp>
        <p:nvSpPr>
          <p:cNvPr id="37" name="Espace réservé du texte 35"/>
          <p:cNvSpPr>
            <a:spLocks noGrp="1"/>
          </p:cNvSpPr>
          <p:nvPr>
            <p:ph type="body" sz="quarter" idx="14" hasCustomPrompt="1"/>
          </p:nvPr>
        </p:nvSpPr>
        <p:spPr>
          <a:xfrm>
            <a:off x="998251" y="1774579"/>
            <a:ext cx="10195497" cy="4134079"/>
          </a:xfrm>
          <a:prstGeom prst="rect">
            <a:avLst/>
          </a:prstGeom>
        </p:spPr>
        <p:txBody>
          <a:bodyPr>
            <a:normAutofit/>
          </a:bodyPr>
          <a:lstStyle>
            <a:lvl1pPr marL="228600" indent="-228600">
              <a:buClr>
                <a:srgbClr val="4B93CE"/>
              </a:buClr>
              <a:buFontTx/>
              <a:buBlip>
                <a:blip r:embed="rId3"/>
              </a:buBlip>
              <a:defRPr sz="1600">
                <a:latin typeface="Arial Narrow" panose="020B0606020202030204" pitchFamily="34" charset="0"/>
                <a:ea typeface="Blogger Sans Light" panose="02000506030000020004" pitchFamily="2" charset="0"/>
              </a:defRPr>
            </a:lvl1pPr>
            <a:lvl2pPr>
              <a:defRPr sz="1500">
                <a:latin typeface="Blogger Sans Light" panose="02000506030000020004" pitchFamily="2" charset="0"/>
                <a:ea typeface="Blogger Sans Light" panose="02000506030000020004" pitchFamily="2" charset="0"/>
              </a:defRPr>
            </a:lvl2pPr>
            <a:lvl3pPr>
              <a:defRPr sz="1500">
                <a:latin typeface="Blogger Sans Light" panose="02000506030000020004" pitchFamily="2" charset="0"/>
                <a:ea typeface="Blogger Sans Light" panose="02000506030000020004" pitchFamily="2" charset="0"/>
              </a:defRPr>
            </a:lvl3pPr>
            <a:lvl4pPr>
              <a:defRPr sz="1500">
                <a:latin typeface="Blogger Sans Light" panose="02000506030000020004" pitchFamily="2" charset="0"/>
                <a:ea typeface="Blogger Sans Light" panose="02000506030000020004" pitchFamily="2" charset="0"/>
              </a:defRPr>
            </a:lvl4pPr>
            <a:lvl5pPr>
              <a:defRPr sz="1500">
                <a:latin typeface="Blogger Sans Light" panose="02000506030000020004" pitchFamily="2" charset="0"/>
                <a:ea typeface="Blogger Sans Light" panose="02000506030000020004" pitchFamily="2" charset="0"/>
              </a:defRPr>
            </a:lvl5pPr>
          </a:lstStyle>
          <a:p>
            <a:pPr lvl="0"/>
            <a:r>
              <a:rPr lang="fr-FR"/>
              <a:t>Texte</a:t>
            </a:r>
          </a:p>
        </p:txBody>
      </p:sp>
      <p:sp>
        <p:nvSpPr>
          <p:cNvPr id="22" name="Titre 9"/>
          <p:cNvSpPr>
            <a:spLocks noGrp="1"/>
          </p:cNvSpPr>
          <p:nvPr>
            <p:ph type="title" hasCustomPrompt="1"/>
          </p:nvPr>
        </p:nvSpPr>
        <p:spPr>
          <a:xfrm>
            <a:off x="1431636" y="430284"/>
            <a:ext cx="6373091" cy="326263"/>
          </a:xfrm>
          <a:prstGeom prst="rect">
            <a:avLst/>
          </a:prstGeom>
        </p:spPr>
        <p:txBody>
          <a:bodyPr anchor="t">
            <a:noAutofit/>
          </a:bodyPr>
          <a:lstStyle>
            <a:lvl1pPr>
              <a:defRPr sz="2000" b="1" baseline="0">
                <a:solidFill>
                  <a:srgbClr val="6368AB"/>
                </a:solidFill>
                <a:latin typeface="Arial Narrow" panose="020B0606020202030204" pitchFamily="34" charset="0"/>
                <a:ea typeface="Blogger Sans" panose="02000506030000020004" pitchFamily="2" charset="0"/>
              </a:defRPr>
            </a:lvl1pPr>
          </a:lstStyle>
          <a:p>
            <a:r>
              <a:rPr lang="fr-FR"/>
              <a:t>TITRE 1</a:t>
            </a:r>
          </a:p>
        </p:txBody>
      </p:sp>
      <p:cxnSp>
        <p:nvCxnSpPr>
          <p:cNvPr id="23" name="Connecteur droit 22"/>
          <p:cNvCxnSpPr/>
          <p:nvPr userDrawn="1"/>
        </p:nvCxnSpPr>
        <p:spPr>
          <a:xfrm>
            <a:off x="1529359" y="802737"/>
            <a:ext cx="1191985" cy="0"/>
          </a:xfrm>
          <a:prstGeom prst="line">
            <a:avLst/>
          </a:prstGeom>
          <a:ln w="19050">
            <a:solidFill>
              <a:srgbClr val="6368AB"/>
            </a:solidFill>
          </a:ln>
        </p:spPr>
        <p:style>
          <a:lnRef idx="1">
            <a:schemeClr val="accent1"/>
          </a:lnRef>
          <a:fillRef idx="0">
            <a:schemeClr val="accent1"/>
          </a:fillRef>
          <a:effectRef idx="0">
            <a:schemeClr val="accent1"/>
          </a:effectRef>
          <a:fontRef idx="minor">
            <a:schemeClr val="tx1"/>
          </a:fontRef>
        </p:style>
      </p:cxnSp>
      <p:sp>
        <p:nvSpPr>
          <p:cNvPr id="24" name="Espace réservé du texte 5"/>
          <p:cNvSpPr>
            <a:spLocks noGrp="1"/>
          </p:cNvSpPr>
          <p:nvPr>
            <p:ph type="body" sz="quarter" idx="17" hasCustomPrompt="1"/>
          </p:nvPr>
        </p:nvSpPr>
        <p:spPr>
          <a:xfrm>
            <a:off x="1431636" y="830417"/>
            <a:ext cx="6373091" cy="326264"/>
          </a:xfrm>
          <a:prstGeom prst="rect">
            <a:avLst/>
          </a:prstGeom>
        </p:spPr>
        <p:txBody>
          <a:bodyPr/>
          <a:lstStyle>
            <a:lvl1pPr marL="0" indent="0">
              <a:buNone/>
              <a:defRPr sz="2000">
                <a:solidFill>
                  <a:srgbClr val="AA348A"/>
                </a:solidFill>
                <a:latin typeface="Arial Narrow" panose="020B0606020202030204" pitchFamily="34" charset="0"/>
                <a:ea typeface="Blogger Sans" panose="02000506030000020004" pitchFamily="2" charset="0"/>
              </a:defRPr>
            </a:lvl1pPr>
            <a:lvl2pPr marL="457200" indent="0">
              <a:buNone/>
              <a:defRPr/>
            </a:lvl2pPr>
          </a:lstStyle>
          <a:p>
            <a:r>
              <a:rPr lang="fr-FR">
                <a:solidFill>
                  <a:srgbClr val="AA348A"/>
                </a:solidFill>
              </a:rPr>
              <a:t>Sous-titre 2</a:t>
            </a:r>
          </a:p>
        </p:txBody>
      </p:sp>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4236" y="6249177"/>
            <a:ext cx="897750" cy="286749"/>
          </a:xfrm>
          <a:prstGeom prst="rect">
            <a:avLst/>
          </a:prstGeom>
        </p:spPr>
      </p:pic>
    </p:spTree>
    <p:extLst>
      <p:ext uri="{BB962C8B-B14F-4D97-AF65-F5344CB8AC3E}">
        <p14:creationId xmlns:p14="http://schemas.microsoft.com/office/powerpoint/2010/main" val="66466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uverture-Photo">
    <p:spTree>
      <p:nvGrpSpPr>
        <p:cNvPr id="1" name=""/>
        <p:cNvGrpSpPr/>
        <p:nvPr/>
      </p:nvGrpSpPr>
      <p:grpSpPr>
        <a:xfrm>
          <a:off x="0" y="0"/>
          <a:ext cx="0" cy="0"/>
          <a:chOff x="0" y="0"/>
          <a:chExt cx="0" cy="0"/>
        </a:xfrm>
      </p:grpSpPr>
      <p:sp>
        <p:nvSpPr>
          <p:cNvPr id="5" name="Rectangle : avec coin arrondi 4">
            <a:extLst>
              <a:ext uri="{FF2B5EF4-FFF2-40B4-BE49-F238E27FC236}">
                <a16:creationId xmlns:a16="http://schemas.microsoft.com/office/drawing/2014/main" id="{6CAB8015-8836-5F41-ADA9-1C8995C57D60}"/>
              </a:ext>
            </a:extLst>
          </p:cNvPr>
          <p:cNvSpPr/>
          <p:nvPr userDrawn="1"/>
        </p:nvSpPr>
        <p:spPr>
          <a:xfrm flipV="1">
            <a:off x="0" y="2922"/>
            <a:ext cx="12192000" cy="5577840"/>
          </a:xfrm>
          <a:prstGeom prst="round1Rect">
            <a:avLst/>
          </a:pr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C5091B3-B586-2B46-B175-11432F020031}"/>
              </a:ext>
            </a:extLst>
          </p:cNvPr>
          <p:cNvSpPr>
            <a:spLocks noGrp="1"/>
          </p:cNvSpPr>
          <p:nvPr>
            <p:ph type="title" hasCustomPrompt="1"/>
          </p:nvPr>
        </p:nvSpPr>
        <p:spPr>
          <a:xfrm>
            <a:off x="838200" y="900000"/>
            <a:ext cx="6446003" cy="1325563"/>
          </a:xfrm>
        </p:spPr>
        <p:txBody>
          <a:bodyPr wrap="square" lIns="0">
            <a:spAutoFit/>
          </a:bodyPr>
          <a:lstStyle>
            <a:lvl1pPr>
              <a:defRPr b="0" i="0">
                <a:solidFill>
                  <a:schemeClr val="bg1"/>
                </a:solidFill>
                <a:latin typeface="Arial Black" panose="020B0604020202020204" pitchFamily="34" charset="0"/>
                <a:cs typeface="Arial Black" panose="020B0604020202020204" pitchFamily="34" charset="0"/>
              </a:defRPr>
            </a:lvl1pPr>
          </a:lstStyle>
          <a:p>
            <a:r>
              <a:rPr lang="fr-FR"/>
              <a:t>MODIFIEZ LE STYLE DU TITRE</a:t>
            </a:r>
          </a:p>
        </p:txBody>
      </p:sp>
      <p:sp>
        <p:nvSpPr>
          <p:cNvPr id="3" name="Espace réservé du pied de page 2">
            <a:extLst>
              <a:ext uri="{FF2B5EF4-FFF2-40B4-BE49-F238E27FC236}">
                <a16:creationId xmlns:a16="http://schemas.microsoft.com/office/drawing/2014/main" id="{EFCFBEBD-BB61-B64B-815C-547D6FB82E00}"/>
              </a:ext>
            </a:extLst>
          </p:cNvPr>
          <p:cNvSpPr>
            <a:spLocks noGrp="1"/>
          </p:cNvSpPr>
          <p:nvPr>
            <p:ph type="ftr" sz="quarter" idx="10"/>
          </p:nvPr>
        </p:nvSpPr>
        <p:spPr>
          <a:xfrm>
            <a:off x="838200" y="6357600"/>
            <a:ext cx="5257800" cy="365125"/>
          </a:xfrm>
          <a:prstGeom prst="rect">
            <a:avLst/>
          </a:prstGeom>
        </p:spPr>
        <p:txBody>
          <a:bodyPr/>
          <a:lstStyle/>
          <a:p>
            <a:r>
              <a:rPr lang="fr-FR"/>
              <a:t>Titre du document │ </a:t>
            </a:r>
            <a:fld id="{9C17A3ED-6646-B844-938D-54C1970F1DEB}" type="datetime1">
              <a:rPr lang="fr-FR" smtClean="0"/>
              <a:pPr/>
              <a:t>13/03/2025</a:t>
            </a:fld>
            <a:r>
              <a:rPr lang="fr-FR"/>
              <a:t> │ </a:t>
            </a:r>
            <a:fld id="{3DD8439A-36AF-3248-9137-2EF26716E85B}" type="slidenum">
              <a:rPr lang="fr-FR" smtClean="0"/>
              <a:pPr/>
              <a:t>‹N°›</a:t>
            </a:fld>
            <a:endParaRPr lang="fr-FR"/>
          </a:p>
        </p:txBody>
      </p:sp>
      <p:sp>
        <p:nvSpPr>
          <p:cNvPr id="7" name="Espace réservé du texte 6">
            <a:extLst>
              <a:ext uri="{FF2B5EF4-FFF2-40B4-BE49-F238E27FC236}">
                <a16:creationId xmlns:a16="http://schemas.microsoft.com/office/drawing/2014/main" id="{6BD27725-0551-7649-8ED5-A02EC3BD6008}"/>
              </a:ext>
            </a:extLst>
          </p:cNvPr>
          <p:cNvSpPr>
            <a:spLocks noGrp="1"/>
          </p:cNvSpPr>
          <p:nvPr>
            <p:ph type="body" sz="quarter" idx="11" hasCustomPrompt="1"/>
          </p:nvPr>
        </p:nvSpPr>
        <p:spPr>
          <a:xfrm>
            <a:off x="838200" y="2946269"/>
            <a:ext cx="6446003" cy="836621"/>
          </a:xfrm>
        </p:spPr>
        <p:txBody>
          <a:bodyPr lIns="0">
            <a:noAutofit/>
          </a:bodyPr>
          <a:lstStyle>
            <a:lvl1pPr marL="0" indent="0">
              <a:buNone/>
              <a:defRPr sz="1400" b="0">
                <a:solidFill>
                  <a:schemeClr val="bg1"/>
                </a:solidFill>
              </a:defRPr>
            </a:lvl1pPr>
            <a:lvl2pPr marL="457200" indent="0">
              <a:buNone/>
              <a:defRPr sz="1400" b="0">
                <a:solidFill>
                  <a:schemeClr val="bg1"/>
                </a:solidFill>
              </a:defRPr>
            </a:lvl2pPr>
            <a:lvl3pPr marL="914400" indent="0">
              <a:buNone/>
              <a:defRPr sz="1400" b="0">
                <a:solidFill>
                  <a:schemeClr val="bg1"/>
                </a:solidFill>
              </a:defRPr>
            </a:lvl3pPr>
            <a:lvl4pPr marL="1371600" indent="0">
              <a:buNone/>
              <a:defRPr sz="1400" b="0">
                <a:solidFill>
                  <a:schemeClr val="bg1"/>
                </a:solidFill>
              </a:defRPr>
            </a:lvl4pPr>
            <a:lvl5pPr marL="1828800" indent="0">
              <a:buNone/>
              <a:defRPr sz="1400" b="0">
                <a:solidFill>
                  <a:schemeClr val="bg1"/>
                </a:solidFill>
              </a:defRPr>
            </a:lvl5pPr>
          </a:lstStyle>
          <a:p>
            <a:pPr lvl="0"/>
            <a:r>
              <a:rPr lang="fr-FR"/>
              <a:t>CLIQUEZ POUR MODIFIER LES STYLES DU TEXTE DU MASQUE</a:t>
            </a:r>
          </a:p>
        </p:txBody>
      </p:sp>
      <p:pic>
        <p:nvPicPr>
          <p:cNvPr id="8" name="Graphique 7">
            <a:extLst>
              <a:ext uri="{FF2B5EF4-FFF2-40B4-BE49-F238E27FC236}">
                <a16:creationId xmlns:a16="http://schemas.microsoft.com/office/drawing/2014/main" id="{842CE52D-046F-9A40-8754-3667C552195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274384" y="6112042"/>
            <a:ext cx="1651955" cy="502895"/>
          </a:xfrm>
          <a:prstGeom prst="rect">
            <a:avLst/>
          </a:prstGeom>
        </p:spPr>
      </p:pic>
    </p:spTree>
    <p:extLst>
      <p:ext uri="{BB962C8B-B14F-4D97-AF65-F5344CB8AC3E}">
        <p14:creationId xmlns:p14="http://schemas.microsoft.com/office/powerpoint/2010/main" val="2145675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2BC6E22-532B-6B46-BEFB-4FF4FBAE4BD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Espace réservé du pied de page 2">
            <a:extLst>
              <a:ext uri="{FF2B5EF4-FFF2-40B4-BE49-F238E27FC236}">
                <a16:creationId xmlns:a16="http://schemas.microsoft.com/office/drawing/2014/main" id="{902DFBB2-5350-C349-A014-E59E7ACD8FC3}"/>
              </a:ext>
            </a:extLst>
          </p:cNvPr>
          <p:cNvSpPr>
            <a:spLocks noGrp="1"/>
          </p:cNvSpPr>
          <p:nvPr>
            <p:ph type="ftr" sz="quarter" idx="10"/>
          </p:nvPr>
        </p:nvSpPr>
        <p:spPr/>
        <p:txBody>
          <a:bodyPr/>
          <a:lstStyle>
            <a:lvl1pPr>
              <a:defRPr>
                <a:solidFill>
                  <a:schemeClr val="bg1"/>
                </a:solidFill>
              </a:defRPr>
            </a:lvl1pPr>
          </a:lstStyle>
          <a:p>
            <a:r>
              <a:rPr lang="fr-FR"/>
              <a:t>Titre du document │ </a:t>
            </a:r>
            <a:fld id="{9C17A3ED-6646-B844-938D-54C1970F1DEB}" type="datetime1">
              <a:rPr lang="fr-FR" smtClean="0"/>
              <a:pPr/>
              <a:t>13/03/2025</a:t>
            </a:fld>
            <a:r>
              <a:rPr lang="fr-FR"/>
              <a:t> │ </a:t>
            </a:r>
            <a:fld id="{3DD8439A-36AF-3248-9137-2EF26716E85B}" type="slidenum">
              <a:rPr lang="fr-FR" smtClean="0"/>
              <a:pPr/>
              <a:t>‹N°›</a:t>
            </a:fld>
            <a:endParaRPr lang="fr-FR"/>
          </a:p>
        </p:txBody>
      </p:sp>
      <p:pic>
        <p:nvPicPr>
          <p:cNvPr id="5" name="Graphique 4">
            <a:extLst>
              <a:ext uri="{FF2B5EF4-FFF2-40B4-BE49-F238E27FC236}">
                <a16:creationId xmlns:a16="http://schemas.microsoft.com/office/drawing/2014/main" id="{67C851A1-2608-4342-A3DF-725090E133A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709406" y="6227437"/>
            <a:ext cx="1182557" cy="360000"/>
          </a:xfrm>
          <a:prstGeom prst="rect">
            <a:avLst/>
          </a:prstGeom>
        </p:spPr>
      </p:pic>
      <p:sp>
        <p:nvSpPr>
          <p:cNvPr id="6" name="Espace réservé du texte 6">
            <a:extLst>
              <a:ext uri="{FF2B5EF4-FFF2-40B4-BE49-F238E27FC236}">
                <a16:creationId xmlns:a16="http://schemas.microsoft.com/office/drawing/2014/main" id="{EE6C8BB4-C871-4E46-AFAA-3F22D54D8F15}"/>
              </a:ext>
            </a:extLst>
          </p:cNvPr>
          <p:cNvSpPr>
            <a:spLocks noGrp="1"/>
          </p:cNvSpPr>
          <p:nvPr>
            <p:ph type="body" sz="quarter" idx="11"/>
          </p:nvPr>
        </p:nvSpPr>
        <p:spPr>
          <a:xfrm>
            <a:off x="1296649" y="2195903"/>
            <a:ext cx="6962931" cy="2668588"/>
          </a:xfrm>
        </p:spPr>
        <p:txBody>
          <a:bodyPr lIns="0" tIns="0" rIns="0"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r-FR"/>
              <a:t>Cliquez pour modifier les styles du texte du masque</a:t>
            </a:r>
          </a:p>
        </p:txBody>
      </p:sp>
      <p:sp>
        <p:nvSpPr>
          <p:cNvPr id="7" name="Espace réservé du texte 6">
            <a:extLst>
              <a:ext uri="{FF2B5EF4-FFF2-40B4-BE49-F238E27FC236}">
                <a16:creationId xmlns:a16="http://schemas.microsoft.com/office/drawing/2014/main" id="{E46069D6-1312-264A-A096-3E98BF767874}"/>
              </a:ext>
            </a:extLst>
          </p:cNvPr>
          <p:cNvSpPr>
            <a:spLocks noGrp="1"/>
          </p:cNvSpPr>
          <p:nvPr>
            <p:ph type="body" sz="quarter" idx="12" hasCustomPrompt="1"/>
          </p:nvPr>
        </p:nvSpPr>
        <p:spPr>
          <a:xfrm>
            <a:off x="1296649" y="1233488"/>
            <a:ext cx="3960812" cy="498598"/>
          </a:xfrm>
        </p:spPr>
        <p:txBody>
          <a:bodyPr wrap="square" lIns="0" tIns="0" rIns="0" bIns="0">
            <a:spAutoFit/>
          </a:bodyPr>
          <a:lstStyle>
            <a:lvl1pPr marL="0" indent="0">
              <a:buNone/>
              <a:defRPr sz="3600">
                <a:solidFill>
                  <a:srgbClr val="057EC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SOMMAIRE</a:t>
            </a:r>
          </a:p>
        </p:txBody>
      </p:sp>
    </p:spTree>
    <p:extLst>
      <p:ext uri="{BB962C8B-B14F-4D97-AF65-F5344CB8AC3E}">
        <p14:creationId xmlns:p14="http://schemas.microsoft.com/office/powerpoint/2010/main" val="89075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u">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367B1BA-D17D-F345-AD2C-D6B204E183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Graphique 6">
            <a:extLst>
              <a:ext uri="{FF2B5EF4-FFF2-40B4-BE49-F238E27FC236}">
                <a16:creationId xmlns:a16="http://schemas.microsoft.com/office/drawing/2014/main" id="{E3BA6475-6525-6B4B-8562-4CE2DBF6748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09406" y="6227437"/>
            <a:ext cx="1182557" cy="360000"/>
          </a:xfrm>
          <a:prstGeom prst="rect">
            <a:avLst/>
          </a:prstGeom>
        </p:spPr>
      </p:pic>
      <p:sp>
        <p:nvSpPr>
          <p:cNvPr id="8" name="Espace réservé du pied de page 2">
            <a:extLst>
              <a:ext uri="{FF2B5EF4-FFF2-40B4-BE49-F238E27FC236}">
                <a16:creationId xmlns:a16="http://schemas.microsoft.com/office/drawing/2014/main" id="{66D9450D-B5CA-E84C-9A6F-789BFE322A3D}"/>
              </a:ext>
            </a:extLst>
          </p:cNvPr>
          <p:cNvSpPr>
            <a:spLocks noGrp="1"/>
          </p:cNvSpPr>
          <p:nvPr>
            <p:ph type="ftr" sz="quarter" idx="3"/>
          </p:nvPr>
        </p:nvSpPr>
        <p:spPr>
          <a:xfrm>
            <a:off x="838200" y="6357600"/>
            <a:ext cx="5257800" cy="365125"/>
          </a:xfrm>
          <a:prstGeom prst="rect">
            <a:avLst/>
          </a:prstGeom>
        </p:spPr>
        <p:txBody>
          <a:bodyPr lIns="0"/>
          <a:lstStyle>
            <a:lvl1pPr>
              <a:defRPr sz="900" b="0" i="0">
                <a:solidFill>
                  <a:schemeClr val="bg1">
                    <a:lumMod val="50000"/>
                  </a:schemeClr>
                </a:solidFill>
                <a:latin typeface="Segoe UI" panose="020B0502040204020203" pitchFamily="34" charset="0"/>
                <a:cs typeface="Segoe UI" panose="020B0502040204020203" pitchFamily="34" charset="0"/>
              </a:defRPr>
            </a:lvl1pPr>
          </a:lstStyle>
          <a:p>
            <a:r>
              <a:rPr lang="fr-FR"/>
              <a:t>Titre du document │ </a:t>
            </a:r>
            <a:fld id="{9C17A3ED-6646-B844-938D-54C1970F1DEB}" type="datetime1">
              <a:rPr lang="fr-FR" smtClean="0"/>
              <a:pPr/>
              <a:t>13/03/2025</a:t>
            </a:fld>
            <a:r>
              <a:rPr lang="fr-FR"/>
              <a:t> │ </a:t>
            </a:r>
            <a:fld id="{3DD8439A-36AF-3248-9137-2EF26716E85B}" type="slidenum">
              <a:rPr lang="fr-FR" smtClean="0"/>
              <a:pPr/>
              <a:t>‹N°›</a:t>
            </a:fld>
            <a:endParaRPr lang="fr-FR"/>
          </a:p>
        </p:txBody>
      </p:sp>
      <p:sp>
        <p:nvSpPr>
          <p:cNvPr id="15" name="Espace réservé du texte 6">
            <a:extLst>
              <a:ext uri="{FF2B5EF4-FFF2-40B4-BE49-F238E27FC236}">
                <a16:creationId xmlns:a16="http://schemas.microsoft.com/office/drawing/2014/main" id="{E46069D6-1312-264A-A096-3E98BF767874}"/>
              </a:ext>
            </a:extLst>
          </p:cNvPr>
          <p:cNvSpPr>
            <a:spLocks noGrp="1"/>
          </p:cNvSpPr>
          <p:nvPr>
            <p:ph type="body" sz="quarter" idx="12" hasCustomPrompt="1"/>
          </p:nvPr>
        </p:nvSpPr>
        <p:spPr>
          <a:xfrm>
            <a:off x="1296648" y="510968"/>
            <a:ext cx="10127489" cy="387798"/>
          </a:xfrm>
        </p:spPr>
        <p:txBody>
          <a:bodyPr wrap="square" lIns="0" tIns="0" rIns="0" bIns="0">
            <a:spAutoFit/>
          </a:bodyPr>
          <a:lstStyle>
            <a:lvl1pPr marL="0" indent="0">
              <a:buNone/>
              <a:defRPr sz="2800" b="1" i="0">
                <a:solidFill>
                  <a:srgbClr val="057EC1"/>
                </a:solidFill>
                <a:latin typeface="Segoe UI Semibold" panose="020B0702040204020203" pitchFamily="34" charset="0"/>
                <a:cs typeface="Segoe UI Semibold" panose="020B0702040204020203" pitchFamily="34"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SOUS-TITRE</a:t>
            </a:r>
          </a:p>
        </p:txBody>
      </p:sp>
      <p:sp>
        <p:nvSpPr>
          <p:cNvPr id="9" name="Espace réservé du texte 6">
            <a:extLst>
              <a:ext uri="{FF2B5EF4-FFF2-40B4-BE49-F238E27FC236}">
                <a16:creationId xmlns:a16="http://schemas.microsoft.com/office/drawing/2014/main" id="{E46069D6-1312-264A-A096-3E98BF767874}"/>
              </a:ext>
            </a:extLst>
          </p:cNvPr>
          <p:cNvSpPr>
            <a:spLocks noGrp="1"/>
          </p:cNvSpPr>
          <p:nvPr>
            <p:ph type="body" sz="quarter" idx="13" hasCustomPrompt="1"/>
          </p:nvPr>
        </p:nvSpPr>
        <p:spPr>
          <a:xfrm>
            <a:off x="1296649" y="1057297"/>
            <a:ext cx="10127488" cy="221599"/>
          </a:xfrm>
        </p:spPr>
        <p:txBody>
          <a:bodyPr wrap="square" lIns="0" tIns="0" rIns="0" bIns="0">
            <a:spAutoFit/>
          </a:bodyPr>
          <a:lstStyle>
            <a:lvl1pPr marL="0" indent="0">
              <a:buNone/>
              <a:defRPr sz="1600" b="0" i="0">
                <a:solidFill>
                  <a:srgbClr val="057EC1"/>
                </a:solidFill>
                <a:latin typeface="Segoe UI Semibold" panose="020B0702040204020203" pitchFamily="34" charset="0"/>
                <a:cs typeface="Segoe UI Semibold" panose="020B0702040204020203" pitchFamily="34"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sous-titre</a:t>
            </a:r>
          </a:p>
        </p:txBody>
      </p:sp>
      <p:sp>
        <p:nvSpPr>
          <p:cNvPr id="3" name="Rectangle 2"/>
          <p:cNvSpPr/>
          <p:nvPr userDrawn="1"/>
        </p:nvSpPr>
        <p:spPr>
          <a:xfrm>
            <a:off x="1296648" y="1529862"/>
            <a:ext cx="7870798" cy="4911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noFill/>
            </a:endParaRPr>
          </a:p>
        </p:txBody>
      </p:sp>
      <p:sp>
        <p:nvSpPr>
          <p:cNvPr id="13" name="Espace réservé du texte 10"/>
          <p:cNvSpPr>
            <a:spLocks noGrp="1"/>
          </p:cNvSpPr>
          <p:nvPr>
            <p:ph type="body" sz="quarter" idx="10"/>
          </p:nvPr>
        </p:nvSpPr>
        <p:spPr>
          <a:xfrm>
            <a:off x="1343280" y="1679697"/>
            <a:ext cx="10080857" cy="4547740"/>
          </a:xfrm>
        </p:spPr>
        <p:txBody>
          <a:bodyPr>
            <a:normAutofit/>
          </a:bodyPr>
          <a:lstStyle>
            <a:lvl1pPr marL="171450" indent="-171450">
              <a:buClr>
                <a:srgbClr val="057EC1"/>
              </a:buClr>
              <a:buFont typeface="Arial" panose="020B0604020202020204" pitchFamily="34" charset="0"/>
              <a:buChar char="•"/>
              <a:defRPr sz="1800" b="0">
                <a:latin typeface="Segoe UI Semibold" panose="020B0702040204020203" pitchFamily="34" charset="0"/>
                <a:cs typeface="Segoe UI Semibold" panose="020B0702040204020203" pitchFamily="34" charset="0"/>
              </a:defRPr>
            </a:lvl1pPr>
            <a:lvl2pPr marL="685800" indent="-228600">
              <a:buFont typeface="Courier New" panose="02070309020205020404" pitchFamily="49" charset="0"/>
              <a:buChar char="o"/>
              <a:defRPr sz="1600" b="0">
                <a:latin typeface="Segoe UI" panose="020B0502040204020203" pitchFamily="34" charset="0"/>
                <a:cs typeface="Segoe UI" panose="020B0502040204020203" pitchFamily="34" charset="0"/>
              </a:defRPr>
            </a:lvl2pPr>
            <a:lvl3pPr marL="1143000" indent="-228600">
              <a:buFont typeface="Wingdings" panose="05000000000000000000" pitchFamily="2" charset="2"/>
              <a:buChar char="ü"/>
              <a:defRPr sz="1200"/>
            </a:lvl3pPr>
          </a:lstStyle>
          <a:p>
            <a:pPr lvl="0"/>
            <a:endParaRPr lang="fr-FR"/>
          </a:p>
          <a:p>
            <a:pPr lvl="1"/>
            <a:endParaRPr lang="fr-FR"/>
          </a:p>
          <a:p>
            <a:pPr lvl="2"/>
            <a:endParaRPr lang="fr-FR"/>
          </a:p>
        </p:txBody>
      </p:sp>
      <p:sp>
        <p:nvSpPr>
          <p:cNvPr id="2" name="Ellipse 1"/>
          <p:cNvSpPr/>
          <p:nvPr userDrawn="1"/>
        </p:nvSpPr>
        <p:spPr>
          <a:xfrm>
            <a:off x="9167446" y="4389120"/>
            <a:ext cx="1372217" cy="16940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userDrawn="1"/>
        </p:nvSpPr>
        <p:spPr>
          <a:xfrm>
            <a:off x="10451848" y="4040080"/>
            <a:ext cx="1223596" cy="12056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05550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calaire-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9EB049-1FCF-9E45-A60D-5AB3BF41BA61}"/>
              </a:ext>
            </a:extLst>
          </p:cNvPr>
          <p:cNvSpPr/>
          <p:nvPr userDrawn="1"/>
        </p:nvSpPr>
        <p:spPr>
          <a:xfrm>
            <a:off x="0" y="1"/>
            <a:ext cx="12192000" cy="6858000"/>
          </a:xfrm>
          <a:prstGeom prst="rect">
            <a:avLst/>
          </a:prstGeom>
          <a:solidFill>
            <a:srgbClr val="A4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Graphique 10">
            <a:extLst>
              <a:ext uri="{FF2B5EF4-FFF2-40B4-BE49-F238E27FC236}">
                <a16:creationId xmlns:a16="http://schemas.microsoft.com/office/drawing/2014/main" id="{A89A4E7F-C875-C841-928D-25D4BE1D7C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25758" y="0"/>
            <a:ext cx="7550983" cy="4146642"/>
          </a:xfrm>
          <a:prstGeom prst="rect">
            <a:avLst/>
          </a:prstGeom>
        </p:spPr>
      </p:pic>
      <p:sp>
        <p:nvSpPr>
          <p:cNvPr id="3" name="Espace réservé du pied de page 2">
            <a:extLst>
              <a:ext uri="{FF2B5EF4-FFF2-40B4-BE49-F238E27FC236}">
                <a16:creationId xmlns:a16="http://schemas.microsoft.com/office/drawing/2014/main" id="{9DED370E-885E-EA46-B262-F9F5613F8D84}"/>
              </a:ext>
            </a:extLst>
          </p:cNvPr>
          <p:cNvSpPr>
            <a:spLocks noGrp="1"/>
          </p:cNvSpPr>
          <p:nvPr>
            <p:ph type="ftr" sz="quarter" idx="10"/>
          </p:nvPr>
        </p:nvSpPr>
        <p:spPr>
          <a:xfrm>
            <a:off x="838200" y="6357600"/>
            <a:ext cx="5257800" cy="365125"/>
          </a:xfrm>
          <a:prstGeom prst="rect">
            <a:avLst/>
          </a:prstGeom>
        </p:spPr>
        <p:txBody>
          <a:bodyPr/>
          <a:lstStyle>
            <a:lvl1pPr>
              <a:defRPr>
                <a:solidFill>
                  <a:schemeClr val="bg1"/>
                </a:solidFill>
              </a:defRPr>
            </a:lvl1pPr>
          </a:lstStyle>
          <a:p>
            <a:r>
              <a:rPr lang="fr-FR"/>
              <a:t>Titre du document │ </a:t>
            </a:r>
            <a:fld id="{9C17A3ED-6646-B844-938D-54C1970F1DEB}" type="datetime1">
              <a:rPr lang="fr-FR" smtClean="0"/>
              <a:pPr/>
              <a:t>13/03/2025</a:t>
            </a:fld>
            <a:r>
              <a:rPr lang="fr-FR"/>
              <a:t> │ </a:t>
            </a:r>
            <a:fld id="{3DD8439A-36AF-3248-9137-2EF26716E85B}" type="slidenum">
              <a:rPr lang="fr-FR" smtClean="0"/>
              <a:pPr/>
              <a:t>‹N°›</a:t>
            </a:fld>
            <a:endParaRPr lang="fr-FR"/>
          </a:p>
        </p:txBody>
      </p:sp>
      <p:sp>
        <p:nvSpPr>
          <p:cNvPr id="7" name="Espace réservé du texte 6">
            <a:extLst>
              <a:ext uri="{FF2B5EF4-FFF2-40B4-BE49-F238E27FC236}">
                <a16:creationId xmlns:a16="http://schemas.microsoft.com/office/drawing/2014/main" id="{87757EA1-F68C-7F41-8113-3151FBCBF98D}"/>
              </a:ext>
            </a:extLst>
          </p:cNvPr>
          <p:cNvSpPr>
            <a:spLocks noGrp="1"/>
          </p:cNvSpPr>
          <p:nvPr>
            <p:ph type="body" sz="quarter" idx="11" hasCustomPrompt="1"/>
          </p:nvPr>
        </p:nvSpPr>
        <p:spPr>
          <a:xfrm>
            <a:off x="2135189" y="1233488"/>
            <a:ext cx="3960812" cy="2492990"/>
          </a:xfrm>
        </p:spPr>
        <p:txBody>
          <a:bodyPr wrap="square" lIns="0" tIns="0" rIns="0" bIns="0">
            <a:spAutoFit/>
          </a:bodyPr>
          <a:lstStyle>
            <a:lvl1pPr marL="0" indent="0">
              <a:buNone/>
              <a:defRPr sz="3600">
                <a:solidFill>
                  <a:srgbClr val="A4368C"/>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CLIQUEZ POUR MODIFIER LES STYLES DU TEXTE DU MASQUE</a:t>
            </a:r>
          </a:p>
        </p:txBody>
      </p:sp>
      <p:pic>
        <p:nvPicPr>
          <p:cNvPr id="14" name="Graphique 13">
            <a:extLst>
              <a:ext uri="{FF2B5EF4-FFF2-40B4-BE49-F238E27FC236}">
                <a16:creationId xmlns:a16="http://schemas.microsoft.com/office/drawing/2014/main" id="{69766C66-CFC3-434B-98C7-3DBAEC1B38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09406" y="6227437"/>
            <a:ext cx="1182557" cy="360000"/>
          </a:xfrm>
          <a:prstGeom prst="rect">
            <a:avLst/>
          </a:prstGeom>
        </p:spPr>
      </p:pic>
    </p:spTree>
    <p:extLst>
      <p:ext uri="{BB962C8B-B14F-4D97-AF65-F5344CB8AC3E}">
        <p14:creationId xmlns:p14="http://schemas.microsoft.com/office/powerpoint/2010/main" val="23638641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345" userDrawn="1">
          <p15:clr>
            <a:srgbClr val="FBAE40"/>
          </p15:clr>
        </p15:guide>
        <p15:guide id="4" orient="horz" pos="777" userDrawn="1">
          <p15:clr>
            <a:srgbClr val="FBAE40"/>
          </p15:clr>
        </p15:guide>
        <p15:guide id="5" pos="74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calaire-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9EB049-1FCF-9E45-A60D-5AB3BF41BA61}"/>
              </a:ext>
            </a:extLst>
          </p:cNvPr>
          <p:cNvSpPr/>
          <p:nvPr userDrawn="1"/>
        </p:nvSpPr>
        <p:spPr>
          <a:xfrm>
            <a:off x="0" y="1"/>
            <a:ext cx="12192000" cy="6858000"/>
          </a:xfrm>
          <a:prstGeom prst="rect">
            <a:avLst/>
          </a:prstGeom>
          <a:solidFill>
            <a:srgbClr val="616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Graphique 10">
            <a:extLst>
              <a:ext uri="{FF2B5EF4-FFF2-40B4-BE49-F238E27FC236}">
                <a16:creationId xmlns:a16="http://schemas.microsoft.com/office/drawing/2014/main" id="{A89A4E7F-C875-C841-928D-25D4BE1D7C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25758" y="0"/>
            <a:ext cx="7550983" cy="4146642"/>
          </a:xfrm>
          <a:prstGeom prst="rect">
            <a:avLst/>
          </a:prstGeom>
        </p:spPr>
      </p:pic>
      <p:sp>
        <p:nvSpPr>
          <p:cNvPr id="3" name="Espace réservé du pied de page 2">
            <a:extLst>
              <a:ext uri="{FF2B5EF4-FFF2-40B4-BE49-F238E27FC236}">
                <a16:creationId xmlns:a16="http://schemas.microsoft.com/office/drawing/2014/main" id="{9DED370E-885E-EA46-B262-F9F5613F8D84}"/>
              </a:ext>
            </a:extLst>
          </p:cNvPr>
          <p:cNvSpPr>
            <a:spLocks noGrp="1"/>
          </p:cNvSpPr>
          <p:nvPr>
            <p:ph type="ftr" sz="quarter" idx="10"/>
          </p:nvPr>
        </p:nvSpPr>
        <p:spPr>
          <a:xfrm>
            <a:off x="838200" y="6357600"/>
            <a:ext cx="5257800" cy="365125"/>
          </a:xfrm>
          <a:prstGeom prst="rect">
            <a:avLst/>
          </a:prstGeom>
        </p:spPr>
        <p:txBody>
          <a:bodyPr/>
          <a:lstStyle>
            <a:lvl1pPr>
              <a:defRPr>
                <a:solidFill>
                  <a:schemeClr val="bg1"/>
                </a:solidFill>
              </a:defRPr>
            </a:lvl1pPr>
          </a:lstStyle>
          <a:p>
            <a:r>
              <a:rPr lang="fr-FR"/>
              <a:t>Titre du document │ </a:t>
            </a:r>
            <a:fld id="{9C17A3ED-6646-B844-938D-54C1970F1DEB}" type="datetime1">
              <a:rPr lang="fr-FR" smtClean="0"/>
              <a:pPr/>
              <a:t>13/03/2025</a:t>
            </a:fld>
            <a:r>
              <a:rPr lang="fr-FR"/>
              <a:t> │ </a:t>
            </a:r>
            <a:fld id="{3DD8439A-36AF-3248-9137-2EF26716E85B}" type="slidenum">
              <a:rPr lang="fr-FR" smtClean="0"/>
              <a:pPr/>
              <a:t>‹N°›</a:t>
            </a:fld>
            <a:endParaRPr lang="fr-FR"/>
          </a:p>
        </p:txBody>
      </p:sp>
      <p:sp>
        <p:nvSpPr>
          <p:cNvPr id="7" name="Espace réservé du texte 6">
            <a:extLst>
              <a:ext uri="{FF2B5EF4-FFF2-40B4-BE49-F238E27FC236}">
                <a16:creationId xmlns:a16="http://schemas.microsoft.com/office/drawing/2014/main" id="{87757EA1-F68C-7F41-8113-3151FBCBF98D}"/>
              </a:ext>
            </a:extLst>
          </p:cNvPr>
          <p:cNvSpPr>
            <a:spLocks noGrp="1"/>
          </p:cNvSpPr>
          <p:nvPr>
            <p:ph type="body" sz="quarter" idx="11" hasCustomPrompt="1"/>
          </p:nvPr>
        </p:nvSpPr>
        <p:spPr>
          <a:xfrm>
            <a:off x="2135189" y="1233488"/>
            <a:ext cx="3960812" cy="2492990"/>
          </a:xfrm>
        </p:spPr>
        <p:txBody>
          <a:bodyPr wrap="square" lIns="0" tIns="0" rIns="0" bIns="0">
            <a:spAutoFit/>
          </a:bodyPr>
          <a:lstStyle>
            <a:lvl1pPr marL="0" indent="0">
              <a:buNone/>
              <a:defRPr sz="3600">
                <a:solidFill>
                  <a:srgbClr val="616BAF"/>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CLIQUEZ POUR MODIFIER LES STYLES DU TEXTE DU MASQUE</a:t>
            </a:r>
          </a:p>
        </p:txBody>
      </p:sp>
      <p:pic>
        <p:nvPicPr>
          <p:cNvPr id="14" name="Graphique 13">
            <a:extLst>
              <a:ext uri="{FF2B5EF4-FFF2-40B4-BE49-F238E27FC236}">
                <a16:creationId xmlns:a16="http://schemas.microsoft.com/office/drawing/2014/main" id="{69766C66-CFC3-434B-98C7-3DBAEC1B38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09406" y="6227437"/>
            <a:ext cx="1182557" cy="360000"/>
          </a:xfrm>
          <a:prstGeom prst="rect">
            <a:avLst/>
          </a:prstGeom>
        </p:spPr>
      </p:pic>
    </p:spTree>
    <p:extLst>
      <p:ext uri="{BB962C8B-B14F-4D97-AF65-F5344CB8AC3E}">
        <p14:creationId xmlns:p14="http://schemas.microsoft.com/office/powerpoint/2010/main" val="39003793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345" userDrawn="1">
          <p15:clr>
            <a:srgbClr val="FBAE40"/>
          </p15:clr>
        </p15:guide>
        <p15:guide id="4" orient="horz" pos="777" userDrawn="1">
          <p15:clr>
            <a:srgbClr val="FBAE40"/>
          </p15:clr>
        </p15:guide>
        <p15:guide id="5" pos="749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calaire-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9EB049-1FCF-9E45-A60D-5AB3BF41BA61}"/>
              </a:ext>
            </a:extLst>
          </p:cNvPr>
          <p:cNvSpPr/>
          <p:nvPr userDrawn="1"/>
        </p:nvSpPr>
        <p:spPr>
          <a:xfrm>
            <a:off x="0" y="1"/>
            <a:ext cx="12192000" cy="6858000"/>
          </a:xfrm>
          <a:prstGeom prst="rect">
            <a:avLst/>
          </a:prstGeom>
          <a:solidFill>
            <a:srgbClr val="FF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Graphique 10">
            <a:extLst>
              <a:ext uri="{FF2B5EF4-FFF2-40B4-BE49-F238E27FC236}">
                <a16:creationId xmlns:a16="http://schemas.microsoft.com/office/drawing/2014/main" id="{A89A4E7F-C875-C841-928D-25D4BE1D7C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25758" y="0"/>
            <a:ext cx="7550983" cy="4146642"/>
          </a:xfrm>
          <a:prstGeom prst="rect">
            <a:avLst/>
          </a:prstGeom>
        </p:spPr>
      </p:pic>
      <p:sp>
        <p:nvSpPr>
          <p:cNvPr id="3" name="Espace réservé du pied de page 2">
            <a:extLst>
              <a:ext uri="{FF2B5EF4-FFF2-40B4-BE49-F238E27FC236}">
                <a16:creationId xmlns:a16="http://schemas.microsoft.com/office/drawing/2014/main" id="{9DED370E-885E-EA46-B262-F9F5613F8D84}"/>
              </a:ext>
            </a:extLst>
          </p:cNvPr>
          <p:cNvSpPr>
            <a:spLocks noGrp="1"/>
          </p:cNvSpPr>
          <p:nvPr>
            <p:ph type="ftr" sz="quarter" idx="10"/>
          </p:nvPr>
        </p:nvSpPr>
        <p:spPr>
          <a:xfrm>
            <a:off x="838200" y="6357600"/>
            <a:ext cx="5257800" cy="365125"/>
          </a:xfrm>
          <a:prstGeom prst="rect">
            <a:avLst/>
          </a:prstGeom>
        </p:spPr>
        <p:txBody>
          <a:bodyPr/>
          <a:lstStyle>
            <a:lvl1pPr>
              <a:defRPr>
                <a:solidFill>
                  <a:schemeClr val="tx1"/>
                </a:solidFill>
              </a:defRPr>
            </a:lvl1pPr>
          </a:lstStyle>
          <a:p>
            <a:r>
              <a:rPr lang="fr-FR"/>
              <a:t>Titre du document │ </a:t>
            </a:r>
            <a:fld id="{9C17A3ED-6646-B844-938D-54C1970F1DEB}" type="datetime1">
              <a:rPr lang="fr-FR" smtClean="0"/>
              <a:pPr/>
              <a:t>13/03/2025</a:t>
            </a:fld>
            <a:r>
              <a:rPr lang="fr-FR"/>
              <a:t> │ </a:t>
            </a:r>
            <a:fld id="{3DD8439A-36AF-3248-9137-2EF26716E85B}" type="slidenum">
              <a:rPr lang="fr-FR" smtClean="0"/>
              <a:pPr/>
              <a:t>‹N°›</a:t>
            </a:fld>
            <a:endParaRPr lang="fr-FR"/>
          </a:p>
        </p:txBody>
      </p:sp>
      <p:sp>
        <p:nvSpPr>
          <p:cNvPr id="7" name="Espace réservé du texte 6">
            <a:extLst>
              <a:ext uri="{FF2B5EF4-FFF2-40B4-BE49-F238E27FC236}">
                <a16:creationId xmlns:a16="http://schemas.microsoft.com/office/drawing/2014/main" id="{87757EA1-F68C-7F41-8113-3151FBCBF98D}"/>
              </a:ext>
            </a:extLst>
          </p:cNvPr>
          <p:cNvSpPr>
            <a:spLocks noGrp="1"/>
          </p:cNvSpPr>
          <p:nvPr>
            <p:ph type="body" sz="quarter" idx="11" hasCustomPrompt="1"/>
          </p:nvPr>
        </p:nvSpPr>
        <p:spPr>
          <a:xfrm>
            <a:off x="2135189" y="1233488"/>
            <a:ext cx="3960812" cy="2492990"/>
          </a:xfrm>
        </p:spPr>
        <p:txBody>
          <a:bodyPr wrap="square" lIns="0" tIns="0" rIns="0" bIns="0">
            <a:spAutoFit/>
          </a:bodyPr>
          <a:lstStyle>
            <a:lvl1pPr marL="0" indent="0">
              <a:buNone/>
              <a:defRPr sz="3600">
                <a:solidFill>
                  <a:srgbClr val="FFDE00"/>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CLIQUEZ POUR MODIFIER LES STYLES DU TEXTE DU MASQUE</a:t>
            </a:r>
          </a:p>
        </p:txBody>
      </p:sp>
      <p:pic>
        <p:nvPicPr>
          <p:cNvPr id="14" name="Graphique 13">
            <a:extLst>
              <a:ext uri="{FF2B5EF4-FFF2-40B4-BE49-F238E27FC236}">
                <a16:creationId xmlns:a16="http://schemas.microsoft.com/office/drawing/2014/main" id="{69766C66-CFC3-434B-98C7-3DBAEC1B38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09406" y="6227437"/>
            <a:ext cx="1182557" cy="360000"/>
          </a:xfrm>
          <a:prstGeom prst="rect">
            <a:avLst/>
          </a:prstGeom>
        </p:spPr>
      </p:pic>
    </p:spTree>
    <p:extLst>
      <p:ext uri="{BB962C8B-B14F-4D97-AF65-F5344CB8AC3E}">
        <p14:creationId xmlns:p14="http://schemas.microsoft.com/office/powerpoint/2010/main" val="41757011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345" userDrawn="1">
          <p15:clr>
            <a:srgbClr val="FBAE40"/>
          </p15:clr>
        </p15:guide>
        <p15:guide id="4" orient="horz" pos="777" userDrawn="1">
          <p15:clr>
            <a:srgbClr val="FBAE40"/>
          </p15:clr>
        </p15:guide>
        <p15:guide id="5" pos="749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calaire-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9EB049-1FCF-9E45-A60D-5AB3BF41BA61}"/>
              </a:ext>
            </a:extLst>
          </p:cNvPr>
          <p:cNvSpPr/>
          <p:nvPr userDrawn="1"/>
        </p:nvSpPr>
        <p:spPr>
          <a:xfrm>
            <a:off x="0" y="1"/>
            <a:ext cx="12192000" cy="6858000"/>
          </a:xfrm>
          <a:prstGeom prst="rect">
            <a:avLst/>
          </a:prstGeom>
          <a:solidFill>
            <a:srgbClr val="4A9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Graphique 10">
            <a:extLst>
              <a:ext uri="{FF2B5EF4-FFF2-40B4-BE49-F238E27FC236}">
                <a16:creationId xmlns:a16="http://schemas.microsoft.com/office/drawing/2014/main" id="{A89A4E7F-C875-C841-928D-25D4BE1D7C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25758" y="0"/>
            <a:ext cx="7550983" cy="4146642"/>
          </a:xfrm>
          <a:prstGeom prst="rect">
            <a:avLst/>
          </a:prstGeom>
        </p:spPr>
      </p:pic>
      <p:sp>
        <p:nvSpPr>
          <p:cNvPr id="3" name="Espace réservé du pied de page 2">
            <a:extLst>
              <a:ext uri="{FF2B5EF4-FFF2-40B4-BE49-F238E27FC236}">
                <a16:creationId xmlns:a16="http://schemas.microsoft.com/office/drawing/2014/main" id="{9DED370E-885E-EA46-B262-F9F5613F8D84}"/>
              </a:ext>
            </a:extLst>
          </p:cNvPr>
          <p:cNvSpPr>
            <a:spLocks noGrp="1"/>
          </p:cNvSpPr>
          <p:nvPr>
            <p:ph type="ftr" sz="quarter" idx="10"/>
          </p:nvPr>
        </p:nvSpPr>
        <p:spPr>
          <a:xfrm>
            <a:off x="838200" y="6357600"/>
            <a:ext cx="5257800" cy="365125"/>
          </a:xfrm>
          <a:prstGeom prst="rect">
            <a:avLst/>
          </a:prstGeom>
        </p:spPr>
        <p:txBody>
          <a:bodyPr/>
          <a:lstStyle>
            <a:lvl1pPr>
              <a:defRPr>
                <a:solidFill>
                  <a:schemeClr val="tx1"/>
                </a:solidFill>
              </a:defRPr>
            </a:lvl1pPr>
          </a:lstStyle>
          <a:p>
            <a:r>
              <a:rPr lang="fr-FR"/>
              <a:t>Titre du document │ </a:t>
            </a:r>
            <a:fld id="{9C17A3ED-6646-B844-938D-54C1970F1DEB}" type="datetime1">
              <a:rPr lang="fr-FR" smtClean="0"/>
              <a:pPr/>
              <a:t>13/03/2025</a:t>
            </a:fld>
            <a:r>
              <a:rPr lang="fr-FR"/>
              <a:t> │ </a:t>
            </a:r>
            <a:fld id="{3DD8439A-36AF-3248-9137-2EF26716E85B}" type="slidenum">
              <a:rPr lang="fr-FR" smtClean="0"/>
              <a:pPr/>
              <a:t>‹N°›</a:t>
            </a:fld>
            <a:endParaRPr lang="fr-FR"/>
          </a:p>
        </p:txBody>
      </p:sp>
      <p:sp>
        <p:nvSpPr>
          <p:cNvPr id="7" name="Espace réservé du texte 6">
            <a:extLst>
              <a:ext uri="{FF2B5EF4-FFF2-40B4-BE49-F238E27FC236}">
                <a16:creationId xmlns:a16="http://schemas.microsoft.com/office/drawing/2014/main" id="{87757EA1-F68C-7F41-8113-3151FBCBF98D}"/>
              </a:ext>
            </a:extLst>
          </p:cNvPr>
          <p:cNvSpPr>
            <a:spLocks noGrp="1"/>
          </p:cNvSpPr>
          <p:nvPr>
            <p:ph type="body" sz="quarter" idx="11" hasCustomPrompt="1"/>
          </p:nvPr>
        </p:nvSpPr>
        <p:spPr>
          <a:xfrm>
            <a:off x="2135189" y="1233488"/>
            <a:ext cx="3960812" cy="2492990"/>
          </a:xfrm>
        </p:spPr>
        <p:txBody>
          <a:bodyPr wrap="square" lIns="0" tIns="0" rIns="0" bIns="0">
            <a:spAutoFit/>
          </a:bodyPr>
          <a:lstStyle>
            <a:lvl1pPr marL="0" indent="0">
              <a:buNone/>
              <a:defRPr sz="3600">
                <a:solidFill>
                  <a:srgbClr val="4A96D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CLIQUEZ POUR MODIFIER LES STYLES DU TEXTE DU MASQUE</a:t>
            </a:r>
          </a:p>
        </p:txBody>
      </p:sp>
      <p:pic>
        <p:nvPicPr>
          <p:cNvPr id="14" name="Graphique 13">
            <a:extLst>
              <a:ext uri="{FF2B5EF4-FFF2-40B4-BE49-F238E27FC236}">
                <a16:creationId xmlns:a16="http://schemas.microsoft.com/office/drawing/2014/main" id="{69766C66-CFC3-434B-98C7-3DBAEC1B38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09406" y="6227437"/>
            <a:ext cx="1182557" cy="360000"/>
          </a:xfrm>
          <a:prstGeom prst="rect">
            <a:avLst/>
          </a:prstGeom>
        </p:spPr>
      </p:pic>
    </p:spTree>
    <p:extLst>
      <p:ext uri="{BB962C8B-B14F-4D97-AF65-F5344CB8AC3E}">
        <p14:creationId xmlns:p14="http://schemas.microsoft.com/office/powerpoint/2010/main" val="37563688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345" userDrawn="1">
          <p15:clr>
            <a:srgbClr val="FBAE40"/>
          </p15:clr>
        </p15:guide>
        <p15:guide id="4" orient="horz" pos="777" userDrawn="1">
          <p15:clr>
            <a:srgbClr val="FBAE40"/>
          </p15:clr>
        </p15:guide>
        <p15:guide id="5" pos="749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tercalaire-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93" y="-3877407"/>
            <a:ext cx="8982808" cy="8982808"/>
          </a:xfrm>
          <a:prstGeom prst="rect">
            <a:avLst/>
          </a:prstGeom>
        </p:spPr>
      </p:pic>
      <p:sp>
        <p:nvSpPr>
          <p:cNvPr id="3" name="Espace réservé du pied de page 2">
            <a:extLst>
              <a:ext uri="{FF2B5EF4-FFF2-40B4-BE49-F238E27FC236}">
                <a16:creationId xmlns:a16="http://schemas.microsoft.com/office/drawing/2014/main" id="{9DED370E-885E-EA46-B262-F9F5613F8D84}"/>
              </a:ext>
            </a:extLst>
          </p:cNvPr>
          <p:cNvSpPr>
            <a:spLocks noGrp="1"/>
          </p:cNvSpPr>
          <p:nvPr>
            <p:ph type="ftr" sz="quarter" idx="10"/>
          </p:nvPr>
        </p:nvSpPr>
        <p:spPr>
          <a:xfrm>
            <a:off x="838200" y="6357600"/>
            <a:ext cx="5257800" cy="365125"/>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r>
              <a:rPr lang="fr-FR"/>
              <a:t>Titre du document │ </a:t>
            </a:r>
            <a:fld id="{9C17A3ED-6646-B844-938D-54C1970F1DEB}" type="datetime1">
              <a:rPr lang="fr-FR" smtClean="0"/>
              <a:pPr/>
              <a:t>13/03/2025</a:t>
            </a:fld>
            <a:r>
              <a:rPr lang="fr-FR"/>
              <a:t> │ </a:t>
            </a:r>
            <a:fld id="{3DD8439A-36AF-3248-9137-2EF26716E85B}" type="slidenum">
              <a:rPr lang="fr-FR" smtClean="0"/>
              <a:pPr/>
              <a:t>‹N°›</a:t>
            </a:fld>
            <a:endParaRPr lang="fr-FR"/>
          </a:p>
        </p:txBody>
      </p:sp>
      <p:sp>
        <p:nvSpPr>
          <p:cNvPr id="7" name="Espace réservé du texte 6">
            <a:extLst>
              <a:ext uri="{FF2B5EF4-FFF2-40B4-BE49-F238E27FC236}">
                <a16:creationId xmlns:a16="http://schemas.microsoft.com/office/drawing/2014/main" id="{87757EA1-F68C-7F41-8113-3151FBCBF98D}"/>
              </a:ext>
            </a:extLst>
          </p:cNvPr>
          <p:cNvSpPr>
            <a:spLocks noGrp="1"/>
          </p:cNvSpPr>
          <p:nvPr>
            <p:ph type="body" sz="quarter" idx="11" hasCustomPrompt="1"/>
          </p:nvPr>
        </p:nvSpPr>
        <p:spPr>
          <a:xfrm>
            <a:off x="1080112" y="1802772"/>
            <a:ext cx="3960812" cy="1495794"/>
          </a:xfrm>
        </p:spPr>
        <p:txBody>
          <a:bodyPr wrap="square" lIns="0" tIns="0" rIns="0" bIns="0">
            <a:spAutoFit/>
          </a:bodyPr>
          <a:lstStyle>
            <a:lvl1pPr marL="0" indent="0">
              <a:buNone/>
              <a:defRPr sz="3600">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Cliquez ici pour modifier </a:t>
            </a:r>
            <a:br>
              <a:rPr lang="fr-FR"/>
            </a:br>
            <a:r>
              <a:rPr lang="fr-FR"/>
              <a:t>le titre</a:t>
            </a:r>
          </a:p>
        </p:txBody>
      </p:sp>
      <p:pic>
        <p:nvPicPr>
          <p:cNvPr id="14" name="Graphique 13">
            <a:extLst>
              <a:ext uri="{FF2B5EF4-FFF2-40B4-BE49-F238E27FC236}">
                <a16:creationId xmlns:a16="http://schemas.microsoft.com/office/drawing/2014/main" id="{69766C66-CFC3-434B-98C7-3DBAEC1B38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09406" y="6227437"/>
            <a:ext cx="1182557" cy="360000"/>
          </a:xfrm>
          <a:prstGeom prst="rect">
            <a:avLst/>
          </a:prstGeom>
        </p:spPr>
      </p:pic>
    </p:spTree>
    <p:extLst>
      <p:ext uri="{BB962C8B-B14F-4D97-AF65-F5344CB8AC3E}">
        <p14:creationId xmlns:p14="http://schemas.microsoft.com/office/powerpoint/2010/main" val="42114150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345">
          <p15:clr>
            <a:srgbClr val="FBAE40"/>
          </p15:clr>
        </p15:guide>
        <p15:guide id="4" orient="horz" pos="777">
          <p15:clr>
            <a:srgbClr val="FBAE40"/>
          </p15:clr>
        </p15:guide>
        <p15:guide id="5" pos="749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59697CD-638B-8341-8E87-1160DD08A8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7B09EDD-E5BE-5743-BC71-ED8C11368C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5789BABE-A57B-ED44-806C-AE547FF6B68B}"/>
              </a:ext>
            </a:extLst>
          </p:cNvPr>
          <p:cNvSpPr>
            <a:spLocks noGrp="1"/>
          </p:cNvSpPr>
          <p:nvPr>
            <p:ph type="ftr" sz="quarter" idx="3"/>
          </p:nvPr>
        </p:nvSpPr>
        <p:spPr>
          <a:xfrm>
            <a:off x="838200" y="6357600"/>
            <a:ext cx="5257800" cy="365125"/>
          </a:xfrm>
          <a:prstGeom prst="rect">
            <a:avLst/>
          </a:prstGeom>
        </p:spPr>
        <p:txBody>
          <a:bodyPr lIns="0"/>
          <a:lstStyle>
            <a:lvl1pPr>
              <a:defRPr sz="900" b="0" i="0">
                <a:solidFill>
                  <a:schemeClr val="bg1">
                    <a:lumMod val="50000"/>
                  </a:schemeClr>
                </a:solidFill>
                <a:latin typeface="Segoe UI" panose="020B0502040204020203" pitchFamily="34" charset="0"/>
                <a:cs typeface="Segoe UI" panose="020B0502040204020203" pitchFamily="34" charset="0"/>
              </a:defRPr>
            </a:lvl1pPr>
          </a:lstStyle>
          <a:p>
            <a:r>
              <a:rPr lang="fr-FR"/>
              <a:t>Titre du document │ </a:t>
            </a:r>
            <a:fld id="{9C17A3ED-6646-B844-938D-54C1970F1DEB}" type="datetime1">
              <a:rPr lang="fr-FR" smtClean="0"/>
              <a:pPr/>
              <a:t>13/03/2025</a:t>
            </a:fld>
            <a:r>
              <a:rPr lang="fr-FR"/>
              <a:t> │ </a:t>
            </a:r>
            <a:fld id="{3DD8439A-36AF-3248-9137-2EF26716E85B}" type="slidenum">
              <a:rPr lang="fr-FR" smtClean="0"/>
              <a:pPr/>
              <a:t>‹N°›</a:t>
            </a:fld>
            <a:endParaRPr lang="fr-FR"/>
          </a:p>
        </p:txBody>
      </p:sp>
    </p:spTree>
    <p:extLst>
      <p:ext uri="{BB962C8B-B14F-4D97-AF65-F5344CB8AC3E}">
        <p14:creationId xmlns:p14="http://schemas.microsoft.com/office/powerpoint/2010/main" val="1245628312"/>
      </p:ext>
    </p:extLst>
  </p:cSld>
  <p:clrMap bg1="lt1" tx1="dk1" bg2="lt2" tx2="dk2" accent1="accent1" accent2="accent2" accent3="accent3" accent4="accent4" accent5="accent5" accent6="accent6" hlink="hlink" folHlink="folHlink"/>
  <p:sldLayoutIdLst>
    <p:sldLayoutId id="2147483669" r:id="rId1"/>
    <p:sldLayoutId id="2147483678" r:id="rId2"/>
    <p:sldLayoutId id="2147483677" r:id="rId3"/>
    <p:sldLayoutId id="2147483680" r:id="rId4"/>
    <p:sldLayoutId id="2147483671" r:id="rId5"/>
    <p:sldLayoutId id="2147483672" r:id="rId6"/>
    <p:sldLayoutId id="2147483673" r:id="rId7"/>
    <p:sldLayoutId id="2147483674" r:id="rId8"/>
    <p:sldLayoutId id="2147483679" r:id="rId9"/>
    <p:sldLayoutId id="2147483681" r:id="rId10"/>
    <p:sldLayoutId id="2147483682" r:id="rId11"/>
    <p:sldLayoutId id="2147483683" r:id="rId12"/>
    <p:sldLayoutId id="2147483663" r:id="rId13"/>
    <p:sldLayoutId id="2147483664" r:id="rId14"/>
    <p:sldLayoutId id="2147483675" r:id="rId15"/>
    <p:sldLayoutId id="2147483685" r:id="rId16"/>
  </p:sldLayoutIdLst>
  <p:hf hdr="0"/>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egoe UI Black" panose="020B0A02040204020203" pitchFamily="34" charset="0"/>
          <a:ea typeface="Segoe UI Black" panose="020B0A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Semibold" panose="020B0702040204020203" pitchFamily="34" charset="0"/>
          <a:ea typeface="+mn-ea"/>
          <a:cs typeface="Segoe UI Semibold" panose="020B07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1.xml"/><Relationship Id="rId7" Type="http://schemas.microsoft.com/office/2007/relationships/hdphoto" Target="../media/hdphoto1.wdp"/><Relationship Id="rId12" Type="http://schemas.openxmlformats.org/officeDocument/2006/relationships/image" Target="../media/image73.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59.png"/><Relationship Id="rId11" Type="http://schemas.openxmlformats.org/officeDocument/2006/relationships/image" Target="../media/image74.png"/><Relationship Id="rId5" Type="http://schemas.openxmlformats.org/officeDocument/2006/relationships/slideLayout" Target="../slideLayouts/slideLayout4.xml"/><Relationship Id="rId10" Type="http://schemas.openxmlformats.org/officeDocument/2006/relationships/image" Target="../media/image34.svg"/><Relationship Id="rId4" Type="http://schemas.openxmlformats.org/officeDocument/2006/relationships/tags" Target="../tags/tag32.xml"/><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tags" Target="../tags/tag40.xml"/><Relationship Id="rId13" Type="http://schemas.microsoft.com/office/2007/relationships/hdphoto" Target="../media/hdphoto1.wdp"/><Relationship Id="rId18" Type="http://schemas.openxmlformats.org/officeDocument/2006/relationships/image" Target="../media/image76.pn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59.png"/><Relationship Id="rId17" Type="http://schemas.openxmlformats.org/officeDocument/2006/relationships/image" Target="../media/image75.png"/><Relationship Id="rId2" Type="http://schemas.openxmlformats.org/officeDocument/2006/relationships/tags" Target="../tags/tag34.xml"/><Relationship Id="rId16" Type="http://schemas.openxmlformats.org/officeDocument/2006/relationships/image" Target="../media/image34.svg"/><Relationship Id="rId20" Type="http://schemas.openxmlformats.org/officeDocument/2006/relationships/image" Target="../media/image78.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slideLayout" Target="../slideLayouts/slideLayout4.xml"/><Relationship Id="rId5" Type="http://schemas.openxmlformats.org/officeDocument/2006/relationships/tags" Target="../tags/tag37.xml"/><Relationship Id="rId15" Type="http://schemas.openxmlformats.org/officeDocument/2006/relationships/image" Target="../media/image33.png"/><Relationship Id="rId10" Type="http://schemas.openxmlformats.org/officeDocument/2006/relationships/tags" Target="../tags/tag42.xml"/><Relationship Id="rId19" Type="http://schemas.openxmlformats.org/officeDocument/2006/relationships/image" Target="../media/image77.png"/><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34.svg"/><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33.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24.png"/><Relationship Id="rId5" Type="http://schemas.openxmlformats.org/officeDocument/2006/relationships/tags" Target="../tags/tag47.xml"/><Relationship Id="rId15" Type="http://schemas.openxmlformats.org/officeDocument/2006/relationships/hyperlink" Target="http://www.dmp.fr/matrice-habilitation" TargetMode="External"/><Relationship Id="rId10" Type="http://schemas.microsoft.com/office/2007/relationships/hdphoto" Target="../media/hdphoto1.wdp"/><Relationship Id="rId4" Type="http://schemas.openxmlformats.org/officeDocument/2006/relationships/tags" Target="../tags/tag46.xml"/><Relationship Id="rId9" Type="http://schemas.openxmlformats.org/officeDocument/2006/relationships/image" Target="../media/image59.png"/><Relationship Id="rId14" Type="http://schemas.openxmlformats.org/officeDocument/2006/relationships/image" Target="../media/image7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6.xml"/><Relationship Id="rId5" Type="http://schemas.openxmlformats.org/officeDocument/2006/relationships/image" Target="../media/image86.png"/><Relationship Id="rId4" Type="http://schemas.openxmlformats.org/officeDocument/2006/relationships/image" Target="../media/image85.png"/></Relationships>
</file>

<file path=ppt/slides/_rels/slide1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3.png"/><Relationship Id="rId1" Type="http://schemas.openxmlformats.org/officeDocument/2006/relationships/slideLayout" Target="../slideLayouts/slideLayout16.xml"/><Relationship Id="rId4" Type="http://schemas.openxmlformats.org/officeDocument/2006/relationships/image" Target="../media/image88.png"/></Relationships>
</file>

<file path=ppt/slides/_rels/slide1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3.png"/><Relationship Id="rId1" Type="http://schemas.openxmlformats.org/officeDocument/2006/relationships/slideLayout" Target="../slideLayouts/slideLayout16.xml"/><Relationship Id="rId5" Type="http://schemas.openxmlformats.org/officeDocument/2006/relationships/image" Target="../media/image91.png"/><Relationship Id="rId4" Type="http://schemas.openxmlformats.org/officeDocument/2006/relationships/image" Target="../media/image90.png"/></Relationships>
</file>

<file path=ppt/slides/_rels/slide1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3.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image" Target="../media/image98.svg"/><Relationship Id="rId13" Type="http://schemas.openxmlformats.org/officeDocument/2006/relationships/image" Target="../media/image103.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6.svg"/><Relationship Id="rId11" Type="http://schemas.openxmlformats.org/officeDocument/2006/relationships/image" Target="../media/image101.png"/><Relationship Id="rId5" Type="http://schemas.openxmlformats.org/officeDocument/2006/relationships/image" Target="../media/image95.png"/><Relationship Id="rId10" Type="http://schemas.openxmlformats.org/officeDocument/2006/relationships/image" Target="../media/image100.svg"/><Relationship Id="rId4" Type="http://schemas.openxmlformats.org/officeDocument/2006/relationships/image" Target="../media/image94.svg"/><Relationship Id="rId9" Type="http://schemas.openxmlformats.org/officeDocument/2006/relationships/image" Target="../media/image99.png"/><Relationship Id="rId14" Type="http://schemas.openxmlformats.org/officeDocument/2006/relationships/image" Target="../media/image104.svg"/></Relationships>
</file>

<file path=ppt/slides/_rels/slide19.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93.png"/><Relationship Id="rId7" Type="http://schemas.openxmlformats.org/officeDocument/2006/relationships/image" Target="../media/image103.png"/><Relationship Id="rId2" Type="http://schemas.openxmlformats.org/officeDocument/2006/relationships/image" Target="../media/image105.png"/><Relationship Id="rId1" Type="http://schemas.openxmlformats.org/officeDocument/2006/relationships/slideLayout" Target="../slideLayouts/slideLayout4.xml"/><Relationship Id="rId6" Type="http://schemas.openxmlformats.org/officeDocument/2006/relationships/image" Target="../media/image100.svg"/><Relationship Id="rId5" Type="http://schemas.openxmlformats.org/officeDocument/2006/relationships/image" Target="../media/image99.png"/><Relationship Id="rId10" Type="http://schemas.openxmlformats.org/officeDocument/2006/relationships/image" Target="../media/image98.svg"/><Relationship Id="rId4" Type="http://schemas.openxmlformats.org/officeDocument/2006/relationships/image" Target="../media/image94.svg"/><Relationship Id="rId9" Type="http://schemas.openxmlformats.org/officeDocument/2006/relationships/image" Target="../media/image97.png"/></Relationships>
</file>

<file path=ppt/slides/_rels/slide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notesSlide" Target="../notesSlides/notesSlide1.xml"/><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png"/><Relationship Id="rId9" Type="http://schemas.openxmlformats.org/officeDocument/2006/relationships/image" Target="../media/image29.png"/></Relationships>
</file>

<file path=ppt/slides/_rels/slide20.xml.rels><?xml version="1.0" encoding="UTF-8" standalone="yes"?>
<Relationships xmlns="http://schemas.openxmlformats.org/package/2006/relationships"><Relationship Id="rId8" Type="http://schemas.openxmlformats.org/officeDocument/2006/relationships/image" Target="../media/image98.svg"/><Relationship Id="rId13" Type="http://schemas.openxmlformats.org/officeDocument/2006/relationships/image" Target="../media/image109.jpe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8.svg"/><Relationship Id="rId2" Type="http://schemas.openxmlformats.org/officeDocument/2006/relationships/image" Target="../media/image106.png"/><Relationship Id="rId1" Type="http://schemas.openxmlformats.org/officeDocument/2006/relationships/slideLayout" Target="../slideLayouts/slideLayout4.xml"/><Relationship Id="rId6" Type="http://schemas.openxmlformats.org/officeDocument/2006/relationships/image" Target="../media/image102.svg"/><Relationship Id="rId11" Type="http://schemas.openxmlformats.org/officeDocument/2006/relationships/image" Target="../media/image107.png"/><Relationship Id="rId5" Type="http://schemas.openxmlformats.org/officeDocument/2006/relationships/image" Target="../media/image101.png"/><Relationship Id="rId10" Type="http://schemas.openxmlformats.org/officeDocument/2006/relationships/image" Target="../media/image100.svg"/><Relationship Id="rId4" Type="http://schemas.openxmlformats.org/officeDocument/2006/relationships/image" Target="../media/image94.svg"/><Relationship Id="rId9" Type="http://schemas.openxmlformats.org/officeDocument/2006/relationships/image" Target="../media/image99.png"/><Relationship Id="rId14" Type="http://schemas.openxmlformats.org/officeDocument/2006/relationships/image" Target="../media/image110.png"/></Relationships>
</file>

<file path=ppt/slides/_rels/slide21.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97.png"/><Relationship Id="rId3" Type="http://schemas.openxmlformats.org/officeDocument/2006/relationships/image" Target="../media/image112.png"/><Relationship Id="rId7" Type="http://schemas.openxmlformats.org/officeDocument/2006/relationships/image" Target="../media/image93.png"/><Relationship Id="rId12" Type="http://schemas.openxmlformats.org/officeDocument/2006/relationships/image" Target="../media/image102.svg"/><Relationship Id="rId2" Type="http://schemas.openxmlformats.org/officeDocument/2006/relationships/image" Target="../media/image111.png"/><Relationship Id="rId16" Type="http://schemas.openxmlformats.org/officeDocument/2006/relationships/image" Target="../media/image117.svg"/><Relationship Id="rId1" Type="http://schemas.openxmlformats.org/officeDocument/2006/relationships/slideLayout" Target="../slideLayouts/slideLayout4.xml"/><Relationship Id="rId6" Type="http://schemas.openxmlformats.org/officeDocument/2006/relationships/image" Target="../media/image115.png"/><Relationship Id="rId11" Type="http://schemas.openxmlformats.org/officeDocument/2006/relationships/image" Target="../media/image101.png"/><Relationship Id="rId5" Type="http://schemas.openxmlformats.org/officeDocument/2006/relationships/image" Target="../media/image114.png"/><Relationship Id="rId15" Type="http://schemas.openxmlformats.org/officeDocument/2006/relationships/image" Target="../media/image116.png"/><Relationship Id="rId10" Type="http://schemas.openxmlformats.org/officeDocument/2006/relationships/image" Target="../media/image100.svg"/><Relationship Id="rId4" Type="http://schemas.openxmlformats.org/officeDocument/2006/relationships/image" Target="../media/image113.png"/><Relationship Id="rId9" Type="http://schemas.openxmlformats.org/officeDocument/2006/relationships/image" Target="../media/image99.png"/><Relationship Id="rId14" Type="http://schemas.openxmlformats.org/officeDocument/2006/relationships/image" Target="../media/image98.svg"/></Relationships>
</file>

<file path=ppt/slides/_rels/slide22.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119.png"/><Relationship Id="rId7" Type="http://schemas.openxmlformats.org/officeDocument/2006/relationships/image" Target="../media/image100.svg"/><Relationship Id="rId2" Type="http://schemas.openxmlformats.org/officeDocument/2006/relationships/image" Target="../media/image118.jpeg"/><Relationship Id="rId1" Type="http://schemas.openxmlformats.org/officeDocument/2006/relationships/slideLayout" Target="../slideLayouts/slideLayout4.xml"/><Relationship Id="rId6" Type="http://schemas.openxmlformats.org/officeDocument/2006/relationships/image" Target="../media/image99.png"/><Relationship Id="rId11" Type="http://schemas.openxmlformats.org/officeDocument/2006/relationships/image" Target="../media/image117.svg"/><Relationship Id="rId5" Type="http://schemas.openxmlformats.org/officeDocument/2006/relationships/image" Target="../media/image94.svg"/><Relationship Id="rId10" Type="http://schemas.openxmlformats.org/officeDocument/2006/relationships/image" Target="../media/image116.png"/><Relationship Id="rId4" Type="http://schemas.openxmlformats.org/officeDocument/2006/relationships/image" Target="../media/image93.png"/><Relationship Id="rId9" Type="http://schemas.openxmlformats.org/officeDocument/2006/relationships/image" Target="../media/image104.svg"/></Relationships>
</file>

<file path=ppt/slides/_rels/slide2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20.png"/><Relationship Id="rId1" Type="http://schemas.openxmlformats.org/officeDocument/2006/relationships/slideLayout" Target="../slideLayouts/slideLayout4.xml"/><Relationship Id="rId4" Type="http://schemas.openxmlformats.org/officeDocument/2006/relationships/image" Target="../media/image94.svg"/></Relationships>
</file>

<file path=ppt/slides/_rels/slide24.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24.png"/><Relationship Id="rId7" Type="http://schemas.openxmlformats.org/officeDocument/2006/relationships/image" Target="../media/image124.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3.png"/><Relationship Id="rId5" Type="http://schemas.openxmlformats.org/officeDocument/2006/relationships/image" Target="../media/image122.svg"/><Relationship Id="rId4" Type="http://schemas.openxmlformats.org/officeDocument/2006/relationships/image" Target="../media/image121.png"/><Relationship Id="rId9" Type="http://schemas.openxmlformats.org/officeDocument/2006/relationships/image" Target="../media/image126.svg"/></Relationships>
</file>

<file path=ppt/slides/_rels/slide25.xml.rels><?xml version="1.0" encoding="UTF-8" standalone="yes"?>
<Relationships xmlns="http://schemas.openxmlformats.org/package/2006/relationships"><Relationship Id="rId8" Type="http://schemas.openxmlformats.org/officeDocument/2006/relationships/image" Target="../media/image128.svg"/><Relationship Id="rId13" Type="http://schemas.openxmlformats.org/officeDocument/2006/relationships/image" Target="../media/image131.png"/><Relationship Id="rId18" Type="http://schemas.openxmlformats.org/officeDocument/2006/relationships/image" Target="../media/image136.svg"/><Relationship Id="rId3" Type="http://schemas.openxmlformats.org/officeDocument/2006/relationships/tags" Target="../tags/tag54.xml"/><Relationship Id="rId21" Type="http://schemas.openxmlformats.org/officeDocument/2006/relationships/image" Target="../media/image139.svg"/><Relationship Id="rId7" Type="http://schemas.openxmlformats.org/officeDocument/2006/relationships/image" Target="../media/image127.png"/><Relationship Id="rId12" Type="http://schemas.openxmlformats.org/officeDocument/2006/relationships/image" Target="../media/image126.svg"/><Relationship Id="rId17" Type="http://schemas.openxmlformats.org/officeDocument/2006/relationships/image" Target="../media/image135.png"/><Relationship Id="rId2" Type="http://schemas.openxmlformats.org/officeDocument/2006/relationships/tags" Target="../tags/tag53.xml"/><Relationship Id="rId16" Type="http://schemas.openxmlformats.org/officeDocument/2006/relationships/image" Target="../media/image134.svg"/><Relationship Id="rId20" Type="http://schemas.openxmlformats.org/officeDocument/2006/relationships/image" Target="../media/image138.png"/><Relationship Id="rId1" Type="http://schemas.openxmlformats.org/officeDocument/2006/relationships/tags" Target="../tags/tag52.xml"/><Relationship Id="rId6" Type="http://schemas.openxmlformats.org/officeDocument/2006/relationships/image" Target="../media/image24.png"/><Relationship Id="rId11" Type="http://schemas.openxmlformats.org/officeDocument/2006/relationships/image" Target="../media/image125.png"/><Relationship Id="rId5" Type="http://schemas.openxmlformats.org/officeDocument/2006/relationships/notesSlide" Target="../notesSlides/notesSlide5.xml"/><Relationship Id="rId15" Type="http://schemas.openxmlformats.org/officeDocument/2006/relationships/image" Target="../media/image133.png"/><Relationship Id="rId10" Type="http://schemas.openxmlformats.org/officeDocument/2006/relationships/image" Target="../media/image130.svg"/><Relationship Id="rId19" Type="http://schemas.openxmlformats.org/officeDocument/2006/relationships/image" Target="../media/image137.png"/><Relationship Id="rId4" Type="http://schemas.openxmlformats.org/officeDocument/2006/relationships/slideLayout" Target="../slideLayouts/slideLayout4.xml"/><Relationship Id="rId9" Type="http://schemas.openxmlformats.org/officeDocument/2006/relationships/image" Target="../media/image129.png"/><Relationship Id="rId14" Type="http://schemas.openxmlformats.org/officeDocument/2006/relationships/image" Target="../media/image132.svg"/></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142.png"/><Relationship Id="rId18" Type="http://schemas.openxmlformats.org/officeDocument/2006/relationships/image" Target="../media/image147.svg"/><Relationship Id="rId3" Type="http://schemas.openxmlformats.org/officeDocument/2006/relationships/tags" Target="../tags/tag57.xml"/><Relationship Id="rId21" Type="http://schemas.openxmlformats.org/officeDocument/2006/relationships/image" Target="../media/image150.png"/><Relationship Id="rId7" Type="http://schemas.openxmlformats.org/officeDocument/2006/relationships/tags" Target="../tags/tag61.xml"/><Relationship Id="rId12" Type="http://schemas.openxmlformats.org/officeDocument/2006/relationships/image" Target="../media/image141.svg"/><Relationship Id="rId17" Type="http://schemas.openxmlformats.org/officeDocument/2006/relationships/image" Target="../media/image146.png"/><Relationship Id="rId2" Type="http://schemas.openxmlformats.org/officeDocument/2006/relationships/tags" Target="../tags/tag56.xml"/><Relationship Id="rId16" Type="http://schemas.openxmlformats.org/officeDocument/2006/relationships/image" Target="../media/image145.svg"/><Relationship Id="rId20" Type="http://schemas.openxmlformats.org/officeDocument/2006/relationships/image" Target="../media/image149.svg"/><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image" Target="../media/image140.png"/><Relationship Id="rId24" Type="http://schemas.openxmlformats.org/officeDocument/2006/relationships/image" Target="../media/image153.svg"/><Relationship Id="rId5" Type="http://schemas.openxmlformats.org/officeDocument/2006/relationships/tags" Target="../tags/tag59.xml"/><Relationship Id="rId15" Type="http://schemas.openxmlformats.org/officeDocument/2006/relationships/image" Target="../media/image144.png"/><Relationship Id="rId23" Type="http://schemas.openxmlformats.org/officeDocument/2006/relationships/image" Target="../media/image152.png"/><Relationship Id="rId10" Type="http://schemas.openxmlformats.org/officeDocument/2006/relationships/image" Target="../media/image46.png"/><Relationship Id="rId19" Type="http://schemas.openxmlformats.org/officeDocument/2006/relationships/image" Target="../media/image148.png"/><Relationship Id="rId4" Type="http://schemas.openxmlformats.org/officeDocument/2006/relationships/tags" Target="../tags/tag58.xml"/><Relationship Id="rId9" Type="http://schemas.openxmlformats.org/officeDocument/2006/relationships/image" Target="../media/image45.png"/><Relationship Id="rId14" Type="http://schemas.openxmlformats.org/officeDocument/2006/relationships/image" Target="../media/image143.svg"/><Relationship Id="rId22" Type="http://schemas.openxmlformats.org/officeDocument/2006/relationships/image" Target="../media/image151.svg"/></Relationships>
</file>

<file path=ppt/slides/_rels/slide27.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40.png"/><Relationship Id="rId7" Type="http://schemas.openxmlformats.org/officeDocument/2006/relationships/hyperlink" Target="mailto:charlotte.guenon@sesan.fr" TargetMode="External"/><Relationship Id="rId2" Type="http://schemas.openxmlformats.org/officeDocument/2006/relationships/slideLayout" Target="../slideLayouts/slideLayout4.xml"/><Relationship Id="rId1" Type="http://schemas.openxmlformats.org/officeDocument/2006/relationships/tags" Target="../tags/tag62.xml"/><Relationship Id="rId6" Type="http://schemas.openxmlformats.org/officeDocument/2006/relationships/hyperlink" Target="mailto:mes@sesan.fr" TargetMode="External"/><Relationship Id="rId5" Type="http://schemas.openxmlformats.org/officeDocument/2006/relationships/image" Target="../media/image154.png"/><Relationship Id="rId4" Type="http://schemas.openxmlformats.org/officeDocument/2006/relationships/image" Target="../media/image141.svg"/><Relationship Id="rId9" Type="http://schemas.openxmlformats.org/officeDocument/2006/relationships/image" Target="../media/image156.sv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36.svg"/><Relationship Id="rId18" Type="http://schemas.openxmlformats.org/officeDocument/2006/relationships/image" Target="../media/image41.png"/><Relationship Id="rId3" Type="http://schemas.openxmlformats.org/officeDocument/2006/relationships/tags" Target="../tags/tag6.xml"/><Relationship Id="rId7" Type="http://schemas.openxmlformats.org/officeDocument/2006/relationships/slideLayout" Target="../slideLayouts/slideLayout4.xml"/><Relationship Id="rId12" Type="http://schemas.openxmlformats.org/officeDocument/2006/relationships/image" Target="../media/image35.png"/><Relationship Id="rId17" Type="http://schemas.openxmlformats.org/officeDocument/2006/relationships/image" Target="../media/image40.svg"/><Relationship Id="rId2" Type="http://schemas.openxmlformats.org/officeDocument/2006/relationships/tags" Target="../tags/tag5.xml"/><Relationship Id="rId16" Type="http://schemas.openxmlformats.org/officeDocument/2006/relationships/image" Target="../media/image39.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4.svg"/><Relationship Id="rId5" Type="http://schemas.openxmlformats.org/officeDocument/2006/relationships/tags" Target="../tags/tag8.xml"/><Relationship Id="rId15" Type="http://schemas.openxmlformats.org/officeDocument/2006/relationships/image" Target="../media/image38.svg"/><Relationship Id="rId10" Type="http://schemas.openxmlformats.org/officeDocument/2006/relationships/image" Target="../media/image33.png"/><Relationship Id="rId19" Type="http://schemas.openxmlformats.org/officeDocument/2006/relationships/image" Target="../media/image42.svg"/><Relationship Id="rId4" Type="http://schemas.openxmlformats.org/officeDocument/2006/relationships/tags" Target="../tags/tag7.xml"/><Relationship Id="rId9" Type="http://schemas.openxmlformats.org/officeDocument/2006/relationships/image" Target="../media/image24.png"/><Relationship Id="rId1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6.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svg"/><Relationship Id="rId3" Type="http://schemas.openxmlformats.org/officeDocument/2006/relationships/image" Target="../media/image2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svg"/><Relationship Id="rId2" Type="http://schemas.openxmlformats.org/officeDocument/2006/relationships/slideLayout" Target="../slideLayouts/slideLayout4.xml"/><Relationship Id="rId16" Type="http://schemas.openxmlformats.org/officeDocument/2006/relationships/image" Target="../media/image57.png"/><Relationship Id="rId1" Type="http://schemas.openxmlformats.org/officeDocument/2006/relationships/tags" Target="../tags/tag11.xml"/><Relationship Id="rId6" Type="http://schemas.openxmlformats.org/officeDocument/2006/relationships/image" Target="../media/image34.svg"/><Relationship Id="rId11" Type="http://schemas.openxmlformats.org/officeDocument/2006/relationships/image" Target="../media/image52.svg"/><Relationship Id="rId5" Type="http://schemas.openxmlformats.org/officeDocument/2006/relationships/image" Target="../media/image33.png"/><Relationship Id="rId15" Type="http://schemas.openxmlformats.org/officeDocument/2006/relationships/image" Target="../media/image56.svg"/><Relationship Id="rId10" Type="http://schemas.openxmlformats.org/officeDocument/2006/relationships/image" Target="../media/image51.png"/><Relationship Id="rId4" Type="http://schemas.openxmlformats.org/officeDocument/2006/relationships/image" Target="../media/image47.png"/><Relationship Id="rId9" Type="http://schemas.openxmlformats.org/officeDocument/2006/relationships/image" Target="../media/image50.png"/><Relationship Id="rId14" Type="http://schemas.openxmlformats.org/officeDocument/2006/relationships/image" Target="../media/image5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64.png"/><Relationship Id="rId3" Type="http://schemas.openxmlformats.org/officeDocument/2006/relationships/tags" Target="../tags/tag14.xml"/><Relationship Id="rId7" Type="http://schemas.microsoft.com/office/2007/relationships/hdphoto" Target="../media/hdphoto1.wdp"/><Relationship Id="rId12" Type="http://schemas.openxmlformats.org/officeDocument/2006/relationships/image" Target="../media/image63.svg"/><Relationship Id="rId17" Type="http://schemas.openxmlformats.org/officeDocument/2006/relationships/image" Target="../media/image66.svg"/><Relationship Id="rId2" Type="http://schemas.openxmlformats.org/officeDocument/2006/relationships/tags" Target="../tags/tag13.xml"/><Relationship Id="rId16" Type="http://schemas.openxmlformats.org/officeDocument/2006/relationships/image" Target="../media/image65.png"/><Relationship Id="rId1" Type="http://schemas.openxmlformats.org/officeDocument/2006/relationships/tags" Target="../tags/tag12.xml"/><Relationship Id="rId6" Type="http://schemas.openxmlformats.org/officeDocument/2006/relationships/image" Target="../media/image59.png"/><Relationship Id="rId11" Type="http://schemas.openxmlformats.org/officeDocument/2006/relationships/image" Target="../media/image62.png"/><Relationship Id="rId5" Type="http://schemas.openxmlformats.org/officeDocument/2006/relationships/slideLayout" Target="../slideLayouts/slideLayout4.xml"/><Relationship Id="rId15" Type="http://schemas.openxmlformats.org/officeDocument/2006/relationships/image" Target="../media/image34.svg"/><Relationship Id="rId10" Type="http://schemas.openxmlformats.org/officeDocument/2006/relationships/image" Target="../media/image61.svg"/><Relationship Id="rId4" Type="http://schemas.openxmlformats.org/officeDocument/2006/relationships/tags" Target="../tags/tag15.xml"/><Relationship Id="rId9" Type="http://schemas.openxmlformats.org/officeDocument/2006/relationships/image" Target="../media/image60.pn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4.xml"/><Relationship Id="rId7" Type="http://schemas.openxmlformats.org/officeDocument/2006/relationships/image" Target="../media/image67.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59.png"/><Relationship Id="rId9" Type="http://schemas.openxmlformats.org/officeDocument/2006/relationships/image" Target="../media/image34.sv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33.png"/><Relationship Id="rId3" Type="http://schemas.openxmlformats.org/officeDocument/2006/relationships/tags" Target="../tags/tag20.xml"/><Relationship Id="rId7" Type="http://schemas.openxmlformats.org/officeDocument/2006/relationships/image" Target="../media/image59.png"/><Relationship Id="rId12" Type="http://schemas.openxmlformats.org/officeDocument/2006/relationships/image" Target="../media/image70.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4.xml"/><Relationship Id="rId11" Type="http://schemas.openxmlformats.org/officeDocument/2006/relationships/image" Target="../media/image69.png"/><Relationship Id="rId5" Type="http://schemas.openxmlformats.org/officeDocument/2006/relationships/tags" Target="../tags/tag22.xml"/><Relationship Id="rId10" Type="http://schemas.openxmlformats.org/officeDocument/2006/relationships/image" Target="../media/image68.png"/><Relationship Id="rId4" Type="http://schemas.openxmlformats.org/officeDocument/2006/relationships/tags" Target="../tags/tag21.xml"/><Relationship Id="rId9" Type="http://schemas.openxmlformats.org/officeDocument/2006/relationships/image" Target="../media/image24.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71.png"/><Relationship Id="rId3" Type="http://schemas.openxmlformats.org/officeDocument/2006/relationships/tags" Target="../tags/tag25.xml"/><Relationship Id="rId7" Type="http://schemas.openxmlformats.org/officeDocument/2006/relationships/slideLayout" Target="../slideLayouts/slideLayout4.xml"/><Relationship Id="rId12" Type="http://schemas.openxmlformats.org/officeDocument/2006/relationships/image" Target="../media/image34.sv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33.png"/><Relationship Id="rId5" Type="http://schemas.openxmlformats.org/officeDocument/2006/relationships/tags" Target="../tags/tag27.xml"/><Relationship Id="rId15" Type="http://schemas.openxmlformats.org/officeDocument/2006/relationships/image" Target="../media/image73.png"/><Relationship Id="rId10" Type="http://schemas.openxmlformats.org/officeDocument/2006/relationships/image" Target="../media/image24.png"/><Relationship Id="rId4" Type="http://schemas.openxmlformats.org/officeDocument/2006/relationships/tags" Target="../tags/tag26.xml"/><Relationship Id="rId9" Type="http://schemas.microsoft.com/office/2007/relationships/hdphoto" Target="../media/hdphoto1.wdp"/><Relationship Id="rId1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61050"/>
            <a:ext cx="8688049" cy="701731"/>
          </a:xfrm>
        </p:spPr>
        <p:txBody>
          <a:bodyPr/>
          <a:lstStyle/>
          <a:p>
            <a:r>
              <a:rPr lang="fr-FR"/>
              <a:t>MON ESPACE SANTE</a:t>
            </a:r>
          </a:p>
        </p:txBody>
      </p:sp>
      <p:sp>
        <p:nvSpPr>
          <p:cNvPr id="3" name="Espace réservé du pied de page 2"/>
          <p:cNvSpPr>
            <a:spLocks noGrp="1"/>
          </p:cNvSpPr>
          <p:nvPr>
            <p:ph type="ftr" sz="quarter" idx="10"/>
          </p:nvPr>
        </p:nvSpPr>
        <p:spPr/>
        <p:txBody>
          <a:bodyPr/>
          <a:lstStyle/>
          <a:p>
            <a:r>
              <a:rPr lang="fr-FR"/>
              <a:t>MES – Le dispositif des ambassadeurs │ </a:t>
            </a:r>
            <a:fld id="{9C17A3ED-6646-B844-938D-54C1970F1DEB}" type="datetime1">
              <a:rPr lang="fr-FR" smtClean="0"/>
              <a:pPr/>
              <a:t>13/03/2025</a:t>
            </a:fld>
            <a:r>
              <a:rPr lang="fr-FR"/>
              <a:t> │ </a:t>
            </a:r>
            <a:fld id="{3DD8439A-36AF-3248-9137-2EF26716E85B}" type="slidenum">
              <a:rPr lang="fr-FR" smtClean="0"/>
              <a:pPr/>
              <a:t>1</a:t>
            </a:fld>
            <a:endParaRPr lang="fr-FR"/>
          </a:p>
        </p:txBody>
      </p:sp>
      <p:sp>
        <p:nvSpPr>
          <p:cNvPr id="4" name="Espace réservé du texte 3"/>
          <p:cNvSpPr>
            <a:spLocks noGrp="1"/>
          </p:cNvSpPr>
          <p:nvPr>
            <p:ph type="body" sz="quarter" idx="11"/>
          </p:nvPr>
        </p:nvSpPr>
        <p:spPr>
          <a:xfrm>
            <a:off x="838200" y="2214392"/>
            <a:ext cx="7292008" cy="1873153"/>
          </a:xfrm>
        </p:spPr>
        <p:txBody>
          <a:bodyPr vert="horz" lIns="0" tIns="45720" rIns="91440" bIns="45720" rtlCol="0" anchor="t">
            <a:noAutofit/>
          </a:bodyPr>
          <a:lstStyle/>
          <a:p>
            <a:r>
              <a:rPr lang="fr-FR" sz="3200" b="1" kern="0" spc="-70" dirty="0">
                <a:latin typeface="Segoe UI Black"/>
                <a:ea typeface="Segoe UI Black"/>
                <a:cs typeface="Arial"/>
                <a:sym typeface="Arial"/>
              </a:rPr>
              <a:t>LE DISPOSITIF DES AMBASSADEURS MON ESPACE SANTÉ </a:t>
            </a:r>
            <a:endParaRPr lang="fr-FR" sz="3200" b="1" dirty="0"/>
          </a:p>
          <a:p>
            <a:endParaRPr lang="fr-FR" dirty="0"/>
          </a:p>
        </p:txBody>
      </p:sp>
      <p:pic>
        <p:nvPicPr>
          <p:cNvPr id="5" name="Image 4">
            <a:extLst>
              <a:ext uri="{FF2B5EF4-FFF2-40B4-BE49-F238E27FC236}">
                <a16:creationId xmlns:a16="http://schemas.microsoft.com/office/drawing/2014/main" id="{DF8691E1-25B2-47E4-8AA1-7E53BDBA30A0}"/>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939507" y="205431"/>
            <a:ext cx="2982174" cy="2012970"/>
          </a:xfrm>
          <a:prstGeom prst="rect">
            <a:avLst/>
          </a:prstGeom>
        </p:spPr>
      </p:pic>
      <p:pic>
        <p:nvPicPr>
          <p:cNvPr id="6" name="Image 5">
            <a:extLst>
              <a:ext uri="{FF2B5EF4-FFF2-40B4-BE49-F238E27FC236}">
                <a16:creationId xmlns:a16="http://schemas.microsoft.com/office/drawing/2014/main" id="{381B7A9D-EE7C-40D0-9D90-76AF520D9496}"/>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980763" y="5007768"/>
            <a:ext cx="1917488" cy="1873153"/>
          </a:xfrm>
          <a:prstGeom prst="rect">
            <a:avLst/>
          </a:prstGeom>
        </p:spPr>
      </p:pic>
      <p:pic>
        <p:nvPicPr>
          <p:cNvPr id="7" name="Image 6">
            <a:extLst>
              <a:ext uri="{FF2B5EF4-FFF2-40B4-BE49-F238E27FC236}">
                <a16:creationId xmlns:a16="http://schemas.microsoft.com/office/drawing/2014/main" id="{BA4FC8C4-5CF6-4317-9E4B-4BDF0A031BD8}"/>
              </a:ext>
            </a:extLst>
          </p:cNvPr>
          <p:cNvPicPr>
            <a:picLocks noChangeAspect="1"/>
          </p:cNvPicPr>
          <p:nvPr/>
        </p:nvPicPr>
        <p:blipFill>
          <a:blip r:embed="rId6"/>
          <a:stretch>
            <a:fillRect/>
          </a:stretch>
        </p:blipFill>
        <p:spPr>
          <a:xfrm>
            <a:off x="3925902" y="6029299"/>
            <a:ext cx="1847248" cy="713294"/>
          </a:xfrm>
          <a:prstGeom prst="rect">
            <a:avLst/>
          </a:prstGeom>
        </p:spPr>
      </p:pic>
      <p:pic>
        <p:nvPicPr>
          <p:cNvPr id="8" name="Image 7">
            <a:extLst>
              <a:ext uri="{FF2B5EF4-FFF2-40B4-BE49-F238E27FC236}">
                <a16:creationId xmlns:a16="http://schemas.microsoft.com/office/drawing/2014/main" id="{3C53E6CA-9848-4365-8C45-7B5B7DDA811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876075" y="5872697"/>
            <a:ext cx="1847248" cy="969805"/>
          </a:xfrm>
          <a:prstGeom prst="rect">
            <a:avLst/>
          </a:prstGeom>
        </p:spPr>
      </p:pic>
    </p:spTree>
    <p:extLst>
      <p:ext uri="{BB962C8B-B14F-4D97-AF65-F5344CB8AC3E}">
        <p14:creationId xmlns:p14="http://schemas.microsoft.com/office/powerpoint/2010/main" val="22629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20951-EEF4-4776-C690-697C3ABEED6A}"/>
            </a:ext>
          </a:extLst>
        </p:cNvPr>
        <p:cNvGrpSpPr/>
        <p:nvPr/>
      </p:nvGrpSpPr>
      <p:grpSpPr>
        <a:xfrm>
          <a:off x="0" y="0"/>
          <a:ext cx="0" cy="0"/>
          <a:chOff x="0" y="0"/>
          <a:chExt cx="0" cy="0"/>
        </a:xfrm>
      </p:grpSpPr>
      <p:grpSp>
        <p:nvGrpSpPr>
          <p:cNvPr id="7" name="Group 28">
            <a:extLst>
              <a:ext uri="{FF2B5EF4-FFF2-40B4-BE49-F238E27FC236}">
                <a16:creationId xmlns:a16="http://schemas.microsoft.com/office/drawing/2014/main" id="{4E39CA93-63D8-1421-2034-730A000DC20B}"/>
              </a:ext>
            </a:extLst>
          </p:cNvPr>
          <p:cNvGrpSpPr/>
          <p:nvPr>
            <p:custDataLst>
              <p:tags r:id="rId1"/>
            </p:custDataLst>
          </p:nvPr>
        </p:nvGrpSpPr>
        <p:grpSpPr>
          <a:xfrm>
            <a:off x="6557369" y="1623233"/>
            <a:ext cx="1130744" cy="977858"/>
            <a:chOff x="6095353" y="2708868"/>
            <a:chExt cx="1129925" cy="1264171"/>
          </a:xfrm>
        </p:grpSpPr>
        <p:pic>
          <p:nvPicPr>
            <p:cNvPr id="10" name="Image 39">
              <a:extLst>
                <a:ext uri="{FF2B5EF4-FFF2-40B4-BE49-F238E27FC236}">
                  <a16:creationId xmlns:a16="http://schemas.microsoft.com/office/drawing/2014/main" id="{5B696C56-F5F7-ABB3-BC75-D5726BBB1F43}"/>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577278" y="2708868"/>
              <a:ext cx="648000" cy="648000"/>
            </a:xfrm>
            <a:prstGeom prst="rect">
              <a:avLst/>
            </a:prstGeom>
          </p:spPr>
        </p:pic>
        <p:sp>
          <p:nvSpPr>
            <p:cNvPr id="16" name="Rectangle à coins arrondis 51">
              <a:extLst>
                <a:ext uri="{FF2B5EF4-FFF2-40B4-BE49-F238E27FC236}">
                  <a16:creationId xmlns:a16="http://schemas.microsoft.com/office/drawing/2014/main" id="{DF9FA20C-F5EF-CED9-95B7-F668E67D515E}"/>
                </a:ext>
              </a:extLst>
            </p:cNvPr>
            <p:cNvSpPr/>
            <p:nvPr/>
          </p:nvSpPr>
          <p:spPr>
            <a:xfrm>
              <a:off x="6095353" y="3540992"/>
              <a:ext cx="432000" cy="432047"/>
            </a:xfrm>
            <a:prstGeom prst="roundRect">
              <a:avLst/>
            </a:prstGeom>
            <a:no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pic>
        <p:nvPicPr>
          <p:cNvPr id="26" name="Picture 2">
            <a:extLst>
              <a:ext uri="{FF2B5EF4-FFF2-40B4-BE49-F238E27FC236}">
                <a16:creationId xmlns:a16="http://schemas.microsoft.com/office/drawing/2014/main" id="{76D2D0CB-3D84-9063-B92A-8382A09AD58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48447" y="88492"/>
            <a:ext cx="1267629" cy="85540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892E03C-69F7-C435-79EB-04E74CD44102}"/>
              </a:ext>
            </a:extLst>
          </p:cNvPr>
          <p:cNvSpPr txBox="1"/>
          <p:nvPr/>
        </p:nvSpPr>
        <p:spPr>
          <a:xfrm>
            <a:off x="918634" y="507519"/>
            <a:ext cx="4683642" cy="400110"/>
          </a:xfrm>
          <a:prstGeom prst="rect">
            <a:avLst/>
          </a:prstGeom>
          <a:noFill/>
        </p:spPr>
        <p:txBody>
          <a:bodyPr wrap="square" lIns="91440" tIns="45720" rIns="91440" bIns="45720" anchor="t">
            <a:spAutoFit/>
          </a:bodyPr>
          <a:lstStyle/>
          <a:p>
            <a:pPr algn="just" defTabSz="2438338" hangingPunct="0">
              <a:defRPr/>
            </a:pPr>
            <a:r>
              <a:rPr lang="fr-FR" sz="2000" b="1">
                <a:solidFill>
                  <a:srgbClr val="DF2680"/>
                </a:solidFill>
              </a:rPr>
              <a:t>PRÉSENTATION DE  MON ESPACE SANTÉ</a:t>
            </a:r>
            <a:endParaRPr lang="fr-FR" sz="2000">
              <a:cs typeface="Calibri"/>
            </a:endParaRPr>
          </a:p>
        </p:txBody>
      </p:sp>
      <p:pic>
        <p:nvPicPr>
          <p:cNvPr id="2" name="Graphique 1" descr="Badge 1 contour">
            <a:extLst>
              <a:ext uri="{FF2B5EF4-FFF2-40B4-BE49-F238E27FC236}">
                <a16:creationId xmlns:a16="http://schemas.microsoft.com/office/drawing/2014/main" id="{012534A0-2417-5071-BBE1-B7BE157F35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34" y="203419"/>
            <a:ext cx="914400" cy="914400"/>
          </a:xfrm>
          <a:prstGeom prst="rect">
            <a:avLst/>
          </a:prstGeom>
        </p:spPr>
      </p:pic>
      <p:sp>
        <p:nvSpPr>
          <p:cNvPr id="13" name="ZoneTexte 12">
            <a:extLst>
              <a:ext uri="{FF2B5EF4-FFF2-40B4-BE49-F238E27FC236}">
                <a16:creationId xmlns:a16="http://schemas.microsoft.com/office/drawing/2014/main" id="{E99BECE0-50FC-4AC8-B504-D4085DB9D246}"/>
              </a:ext>
            </a:extLst>
          </p:cNvPr>
          <p:cNvSpPr txBox="1"/>
          <p:nvPr>
            <p:custDataLst>
              <p:tags r:id="rId2"/>
            </p:custDataLst>
          </p:nvPr>
        </p:nvSpPr>
        <p:spPr>
          <a:xfrm>
            <a:off x="1014460" y="2088630"/>
            <a:ext cx="6692123" cy="400110"/>
          </a:xfrm>
          <a:prstGeom prst="rect">
            <a:avLst/>
          </a:prstGeom>
          <a:noFill/>
        </p:spPr>
        <p:txBody>
          <a:bodyPr wrap="square" lIns="91440" tIns="45720" rIns="91440" bIns="45720" rtlCol="0" anchor="t">
            <a:spAutoFit/>
          </a:bodyPr>
          <a:lstStyle/>
          <a:p>
            <a:r>
              <a:rPr lang="fr-FR" sz="2000" b="1" dirty="0">
                <a:solidFill>
                  <a:srgbClr val="DF2680"/>
                </a:solidFill>
              </a:rPr>
              <a:t>Pour être acteur de sa santé</a:t>
            </a:r>
            <a:endParaRPr lang="fr-FR" sz="2000" b="1" dirty="0">
              <a:solidFill>
                <a:srgbClr val="DF2680"/>
              </a:solidFill>
              <a:cs typeface="Arial"/>
            </a:endParaRPr>
          </a:p>
        </p:txBody>
      </p:sp>
      <p:sp>
        <p:nvSpPr>
          <p:cNvPr id="14" name="Espace réservé du texte 1">
            <a:extLst>
              <a:ext uri="{FF2B5EF4-FFF2-40B4-BE49-F238E27FC236}">
                <a16:creationId xmlns:a16="http://schemas.microsoft.com/office/drawing/2014/main" id="{F6798EAC-DB52-41DD-9D84-382AB3A07068}"/>
              </a:ext>
            </a:extLst>
          </p:cNvPr>
          <p:cNvSpPr txBox="1">
            <a:spLocks/>
          </p:cNvSpPr>
          <p:nvPr>
            <p:custDataLst>
              <p:tags r:id="rId3"/>
            </p:custDataLst>
          </p:nvPr>
        </p:nvSpPr>
        <p:spPr>
          <a:xfrm>
            <a:off x="1014460" y="2688819"/>
            <a:ext cx="5849086" cy="3217788"/>
          </a:xfrm>
          <a:prstGeom prst="rect">
            <a:avLst/>
          </a:prstGeom>
          <a:ln w="3175">
            <a:noFill/>
          </a:ln>
        </p:spPr>
        <p:txBody>
          <a:bodyPr vert="horz" lIns="91440" tIns="45720" rIns="91440" bIns="45720" rtlCol="0" anchor="t">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007FAD"/>
              </a:buClr>
              <a:defRPr/>
            </a:pPr>
            <a:r>
              <a:rPr kumimoji="0" lang="fr-FR" sz="1800" b="0" i="0" u="none" strike="noStrike" kern="1200" cap="none" spc="0" normalizeH="0" baseline="0" noProof="0" dirty="0">
                <a:ln>
                  <a:noFill/>
                </a:ln>
                <a:solidFill>
                  <a:schemeClr val="tx1"/>
                </a:solidFill>
                <a:effectLst/>
                <a:uLnTx/>
                <a:uFillTx/>
                <a:ea typeface="+mn-ea"/>
                <a:cs typeface="+mn-cs"/>
              </a:rPr>
              <a:t>L’interface Mon Espace Santé propose « Mon Actu Santé », un bandeau sur lequel apparaissent des informations utiles selon la tranche d’âge du patient (rappel vaccinaux, dépistages, bilans de santé…)</a:t>
            </a:r>
            <a:endParaRPr lang="fr-FR" sz="1800" b="0" i="0" u="none" strike="noStrike" kern="1200" cap="none" spc="0" normalizeH="0" baseline="0" noProof="0" dirty="0">
              <a:ln>
                <a:noFill/>
              </a:ln>
              <a:solidFill>
                <a:schemeClr val="tx1"/>
              </a:solidFill>
              <a:effectLst/>
              <a:uLnTx/>
              <a:uFillTx/>
              <a:cs typeface="Arial"/>
            </a:endParaRPr>
          </a:p>
        </p:txBody>
      </p:sp>
      <p:pic>
        <p:nvPicPr>
          <p:cNvPr id="18" name="Image 17">
            <a:extLst>
              <a:ext uri="{FF2B5EF4-FFF2-40B4-BE49-F238E27FC236}">
                <a16:creationId xmlns:a16="http://schemas.microsoft.com/office/drawing/2014/main" id="{A4966F2A-A28D-4E4C-ABE9-89386EADE7B0}"/>
              </a:ext>
            </a:extLst>
          </p:cNvPr>
          <p:cNvPicPr>
            <a:picLocks noChangeAspect="1"/>
          </p:cNvPicPr>
          <p:nvPr/>
        </p:nvPicPr>
        <p:blipFill>
          <a:blip r:embed="rId11"/>
          <a:stretch>
            <a:fillRect/>
          </a:stretch>
        </p:blipFill>
        <p:spPr>
          <a:xfrm>
            <a:off x="2280745" y="4261877"/>
            <a:ext cx="7804727" cy="2023613"/>
          </a:xfrm>
          <a:prstGeom prst="rect">
            <a:avLst/>
          </a:prstGeom>
        </p:spPr>
      </p:pic>
      <p:pic>
        <p:nvPicPr>
          <p:cNvPr id="22" name="Image 21">
            <a:extLst>
              <a:ext uri="{FF2B5EF4-FFF2-40B4-BE49-F238E27FC236}">
                <a16:creationId xmlns:a16="http://schemas.microsoft.com/office/drawing/2014/main" id="{23421013-D197-42D0-91CF-A53B003A52BF}"/>
              </a:ext>
            </a:extLst>
          </p:cNvPr>
          <p:cNvPicPr>
            <a:picLocks noChangeAspect="1"/>
          </p:cNvPicPr>
          <p:nvPr>
            <p:custDataLst>
              <p:tags r:id="rId4"/>
            </p:custDataLst>
          </p:nvPr>
        </p:nvPicPr>
        <p:blipFill>
          <a:blip r:embed="rId12" cstate="hqprint">
            <a:extLst>
              <a:ext uri="{28A0092B-C50C-407E-A947-70E740481C1C}">
                <a14:useLocalDpi xmlns:a14="http://schemas.microsoft.com/office/drawing/2010/main" val="0"/>
              </a:ext>
            </a:extLst>
          </a:blip>
          <a:stretch>
            <a:fillRect/>
          </a:stretch>
        </p:blipFill>
        <p:spPr>
          <a:xfrm>
            <a:off x="145165" y="1705523"/>
            <a:ext cx="766213" cy="766213"/>
          </a:xfrm>
          <a:prstGeom prst="rect">
            <a:avLst/>
          </a:prstGeom>
        </p:spPr>
      </p:pic>
    </p:spTree>
    <p:extLst>
      <p:ext uri="{BB962C8B-B14F-4D97-AF65-F5344CB8AC3E}">
        <p14:creationId xmlns:p14="http://schemas.microsoft.com/office/powerpoint/2010/main" val="119441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20951-EEF4-4776-C690-697C3ABEED6A}"/>
            </a:ext>
          </a:extLst>
        </p:cNvPr>
        <p:cNvGrpSpPr/>
        <p:nvPr/>
      </p:nvGrpSpPr>
      <p:grpSpPr>
        <a:xfrm>
          <a:off x="0" y="0"/>
          <a:ext cx="0" cy="0"/>
          <a:chOff x="0" y="0"/>
          <a:chExt cx="0" cy="0"/>
        </a:xfrm>
      </p:grpSpPr>
      <p:grpSp>
        <p:nvGrpSpPr>
          <p:cNvPr id="7" name="Group 28">
            <a:extLst>
              <a:ext uri="{FF2B5EF4-FFF2-40B4-BE49-F238E27FC236}">
                <a16:creationId xmlns:a16="http://schemas.microsoft.com/office/drawing/2014/main" id="{4E39CA93-63D8-1421-2034-730A000DC20B}"/>
              </a:ext>
            </a:extLst>
          </p:cNvPr>
          <p:cNvGrpSpPr/>
          <p:nvPr>
            <p:custDataLst>
              <p:tags r:id="rId1"/>
            </p:custDataLst>
          </p:nvPr>
        </p:nvGrpSpPr>
        <p:grpSpPr>
          <a:xfrm>
            <a:off x="6557369" y="1623233"/>
            <a:ext cx="1130744" cy="977858"/>
            <a:chOff x="6095353" y="2708868"/>
            <a:chExt cx="1129925" cy="1264171"/>
          </a:xfrm>
        </p:grpSpPr>
        <p:pic>
          <p:nvPicPr>
            <p:cNvPr id="10" name="Image 39">
              <a:extLst>
                <a:ext uri="{FF2B5EF4-FFF2-40B4-BE49-F238E27FC236}">
                  <a16:creationId xmlns:a16="http://schemas.microsoft.com/office/drawing/2014/main" id="{5B696C56-F5F7-ABB3-BC75-D5726BBB1F43}"/>
                </a:ext>
              </a:extLst>
            </p:cNvPr>
            <p:cNvPicPr>
              <a:picLocks noChangeAspect="1"/>
            </p:cNvPicPr>
            <p:nvPr/>
          </p:nvPicPr>
          <p:blipFill>
            <a:blip r:embed="rId12" cstate="screen">
              <a:extLst>
                <a:ext uri="{BEBA8EAE-BF5A-486C-A8C5-ECC9F3942E4B}">
                  <a14:imgProps xmlns:a14="http://schemas.microsoft.com/office/drawing/2010/main">
                    <a14:imgLayer r:embed="rId1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577278" y="2708868"/>
              <a:ext cx="648000" cy="648000"/>
            </a:xfrm>
            <a:prstGeom prst="rect">
              <a:avLst/>
            </a:prstGeom>
          </p:spPr>
        </p:pic>
        <p:sp>
          <p:nvSpPr>
            <p:cNvPr id="16" name="Rectangle à coins arrondis 51">
              <a:extLst>
                <a:ext uri="{FF2B5EF4-FFF2-40B4-BE49-F238E27FC236}">
                  <a16:creationId xmlns:a16="http://schemas.microsoft.com/office/drawing/2014/main" id="{DF9FA20C-F5EF-CED9-95B7-F668E67D515E}"/>
                </a:ext>
              </a:extLst>
            </p:cNvPr>
            <p:cNvSpPr/>
            <p:nvPr/>
          </p:nvSpPr>
          <p:spPr>
            <a:xfrm>
              <a:off x="6095353" y="3540992"/>
              <a:ext cx="432000" cy="432047"/>
            </a:xfrm>
            <a:prstGeom prst="roundRect">
              <a:avLst/>
            </a:prstGeom>
            <a:no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pic>
        <p:nvPicPr>
          <p:cNvPr id="26" name="Picture 2">
            <a:extLst>
              <a:ext uri="{FF2B5EF4-FFF2-40B4-BE49-F238E27FC236}">
                <a16:creationId xmlns:a16="http://schemas.microsoft.com/office/drawing/2014/main" id="{76D2D0CB-3D84-9063-B92A-8382A09AD58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648447" y="88492"/>
            <a:ext cx="1267629" cy="85540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892E03C-69F7-C435-79EB-04E74CD44102}"/>
              </a:ext>
            </a:extLst>
          </p:cNvPr>
          <p:cNvSpPr txBox="1"/>
          <p:nvPr/>
        </p:nvSpPr>
        <p:spPr>
          <a:xfrm>
            <a:off x="918634" y="507519"/>
            <a:ext cx="4683642" cy="400110"/>
          </a:xfrm>
          <a:prstGeom prst="rect">
            <a:avLst/>
          </a:prstGeom>
          <a:noFill/>
        </p:spPr>
        <p:txBody>
          <a:bodyPr wrap="square" lIns="91440" tIns="45720" rIns="91440" bIns="45720" anchor="t">
            <a:spAutoFit/>
          </a:bodyPr>
          <a:lstStyle/>
          <a:p>
            <a:pPr algn="just" defTabSz="2438338" hangingPunct="0">
              <a:defRPr/>
            </a:pPr>
            <a:r>
              <a:rPr lang="fr-FR" sz="2000" b="1">
                <a:solidFill>
                  <a:srgbClr val="DF2680"/>
                </a:solidFill>
              </a:rPr>
              <a:t>PRÉSENTATION DE  MON ESPACE SANTÉ</a:t>
            </a:r>
            <a:endParaRPr lang="fr-FR" sz="2000">
              <a:cs typeface="Calibri"/>
            </a:endParaRPr>
          </a:p>
        </p:txBody>
      </p:sp>
      <p:pic>
        <p:nvPicPr>
          <p:cNvPr id="2" name="Graphique 1" descr="Badge 1 contour">
            <a:extLst>
              <a:ext uri="{FF2B5EF4-FFF2-40B4-BE49-F238E27FC236}">
                <a16:creationId xmlns:a16="http://schemas.microsoft.com/office/drawing/2014/main" id="{012534A0-2417-5071-BBE1-B7BE157F35A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34" y="203419"/>
            <a:ext cx="914400" cy="914400"/>
          </a:xfrm>
          <a:prstGeom prst="rect">
            <a:avLst/>
          </a:prstGeom>
        </p:spPr>
      </p:pic>
      <p:sp>
        <p:nvSpPr>
          <p:cNvPr id="12" name="ZoneTexte 11">
            <a:extLst>
              <a:ext uri="{FF2B5EF4-FFF2-40B4-BE49-F238E27FC236}">
                <a16:creationId xmlns:a16="http://schemas.microsoft.com/office/drawing/2014/main" id="{39F80C1E-9E04-498E-B39D-CC36D46558E0}"/>
              </a:ext>
            </a:extLst>
          </p:cNvPr>
          <p:cNvSpPr txBox="1"/>
          <p:nvPr>
            <p:custDataLst>
              <p:tags r:id="rId2"/>
            </p:custDataLst>
          </p:nvPr>
        </p:nvSpPr>
        <p:spPr>
          <a:xfrm>
            <a:off x="1401162" y="1786651"/>
            <a:ext cx="3600400" cy="369332"/>
          </a:xfrm>
          <a:prstGeom prst="rect">
            <a:avLst/>
          </a:prstGeom>
          <a:noFill/>
        </p:spPr>
        <p:txBody>
          <a:bodyPr wrap="square" rtlCol="0">
            <a:spAutoFit/>
          </a:bodyPr>
          <a:lstStyle/>
          <a:p>
            <a:pPr algn="ctr"/>
            <a:r>
              <a:rPr lang="fr-FR" b="1" dirty="0">
                <a:solidFill>
                  <a:srgbClr val="007FAD"/>
                </a:solidFill>
                <a:latin typeface="Arial" panose="020B0604020202020204"/>
              </a:rPr>
              <a:t>Sécurité du produit</a:t>
            </a:r>
          </a:p>
        </p:txBody>
      </p:sp>
      <p:pic>
        <p:nvPicPr>
          <p:cNvPr id="15" name="Image 14">
            <a:extLst>
              <a:ext uri="{FF2B5EF4-FFF2-40B4-BE49-F238E27FC236}">
                <a16:creationId xmlns:a16="http://schemas.microsoft.com/office/drawing/2014/main" id="{15C543BF-6975-463A-AEC6-2BE4301A5356}"/>
              </a:ext>
            </a:extLst>
          </p:cNvPr>
          <p:cNvPicPr>
            <a:picLocks noChangeAspect="1"/>
          </p:cNvPicPr>
          <p:nvPr>
            <p:custDataLst>
              <p:tags r:id="rId3"/>
            </p:custDataLst>
          </p:nvPr>
        </p:nvPicPr>
        <p:blipFill>
          <a:blip r:embed="rId17"/>
          <a:stretch>
            <a:fillRect/>
          </a:stretch>
        </p:blipFill>
        <p:spPr>
          <a:xfrm>
            <a:off x="1401162" y="1554496"/>
            <a:ext cx="601487" cy="601487"/>
          </a:xfrm>
          <a:prstGeom prst="rect">
            <a:avLst/>
          </a:prstGeom>
        </p:spPr>
      </p:pic>
      <p:sp>
        <p:nvSpPr>
          <p:cNvPr id="17" name="Rectangle 16">
            <a:extLst>
              <a:ext uri="{FF2B5EF4-FFF2-40B4-BE49-F238E27FC236}">
                <a16:creationId xmlns:a16="http://schemas.microsoft.com/office/drawing/2014/main" id="{77C83D7E-64C5-49FD-A80C-BC74F218ED0E}"/>
              </a:ext>
            </a:extLst>
          </p:cNvPr>
          <p:cNvSpPr/>
          <p:nvPr>
            <p:custDataLst>
              <p:tags r:id="rId4"/>
            </p:custDataLst>
          </p:nvPr>
        </p:nvSpPr>
        <p:spPr>
          <a:xfrm>
            <a:off x="1099646" y="2301320"/>
            <a:ext cx="5040560" cy="2246769"/>
          </a:xfrm>
          <a:prstGeom prst="rect">
            <a:avLst/>
          </a:prstGeom>
        </p:spPr>
        <p:txBody>
          <a:bodyPr wrap="square">
            <a:spAutoFit/>
          </a:bodyPr>
          <a:lstStyle/>
          <a:p>
            <a:r>
              <a:rPr lang="fr-FR" sz="1400" dirty="0">
                <a:solidFill>
                  <a:srgbClr val="545859"/>
                </a:solidFill>
              </a:rPr>
              <a:t>Les données de Mon espace santé sont </a:t>
            </a:r>
            <a:r>
              <a:rPr lang="fr-FR" sz="1400" b="1" dirty="0">
                <a:solidFill>
                  <a:srgbClr val="007FAD"/>
                </a:solidFill>
              </a:rPr>
              <a:t>hébergées en France</a:t>
            </a:r>
            <a:r>
              <a:rPr lang="fr-FR" sz="1400" dirty="0">
                <a:solidFill>
                  <a:srgbClr val="545859"/>
                </a:solidFill>
              </a:rPr>
              <a:t>.</a:t>
            </a:r>
          </a:p>
          <a:p>
            <a:r>
              <a:rPr lang="fr-FR" sz="1400" dirty="0">
                <a:solidFill>
                  <a:srgbClr val="545859"/>
                </a:solidFill>
              </a:rPr>
              <a:t>Le système de sécurisation des données de santé conservées dans Mon espace santé s’appuie sur un ensemble de garanties techniques :</a:t>
            </a:r>
          </a:p>
          <a:p>
            <a:pPr marL="285750" indent="-285750">
              <a:buClr>
                <a:srgbClr val="007FAD"/>
              </a:buClr>
              <a:buFont typeface="Arial" panose="020B0604020202020204" pitchFamily="34" charset="0"/>
              <a:buChar char="•"/>
            </a:pPr>
            <a:r>
              <a:rPr lang="fr-FR" sz="1400" dirty="0">
                <a:solidFill>
                  <a:srgbClr val="545859"/>
                </a:solidFill>
              </a:rPr>
              <a:t>la conception et l’hébergement en environnement certifié </a:t>
            </a:r>
            <a:r>
              <a:rPr lang="fr-FR" sz="1400" b="1" dirty="0">
                <a:solidFill>
                  <a:srgbClr val="007FAD"/>
                </a:solidFill>
              </a:rPr>
              <a:t>Hébergeurs de Données de Santé</a:t>
            </a:r>
            <a:r>
              <a:rPr lang="fr-FR" sz="1400" dirty="0">
                <a:solidFill>
                  <a:srgbClr val="545859"/>
                </a:solidFill>
              </a:rPr>
              <a:t> (HDS) ;</a:t>
            </a:r>
          </a:p>
          <a:p>
            <a:pPr marL="285750" indent="-285750">
              <a:buClr>
                <a:srgbClr val="007FAD"/>
              </a:buClr>
              <a:buFont typeface="Arial" panose="020B0604020202020204" pitchFamily="34" charset="0"/>
              <a:buChar char="•"/>
            </a:pPr>
            <a:r>
              <a:rPr lang="fr-FR" sz="1400" dirty="0">
                <a:solidFill>
                  <a:srgbClr val="545859"/>
                </a:solidFill>
              </a:rPr>
              <a:t>l’accompagnement par </a:t>
            </a:r>
            <a:r>
              <a:rPr lang="fr-FR" sz="1400" b="1" dirty="0">
                <a:solidFill>
                  <a:srgbClr val="007FAD"/>
                </a:solidFill>
              </a:rPr>
              <a:t>l’Agence Nationale de la Sécurité des Systèmes d’Information</a:t>
            </a:r>
            <a:r>
              <a:rPr lang="fr-FR" sz="1400" dirty="0">
                <a:solidFill>
                  <a:srgbClr val="545859"/>
                </a:solidFill>
              </a:rPr>
              <a:t> (ANSSI) ;</a:t>
            </a:r>
          </a:p>
          <a:p>
            <a:pPr marL="285750" indent="-285750">
              <a:buClr>
                <a:srgbClr val="007FAD"/>
              </a:buClr>
              <a:buFont typeface="Arial" panose="020B0604020202020204" pitchFamily="34" charset="0"/>
              <a:buChar char="•"/>
            </a:pPr>
            <a:r>
              <a:rPr lang="fr-FR" sz="1400" dirty="0">
                <a:solidFill>
                  <a:srgbClr val="545859"/>
                </a:solidFill>
              </a:rPr>
              <a:t>l’homologation du produit Mon espace santé au </a:t>
            </a:r>
            <a:r>
              <a:rPr lang="fr-FR" sz="1400" b="1" dirty="0">
                <a:solidFill>
                  <a:srgbClr val="007FAD"/>
                </a:solidFill>
              </a:rPr>
              <a:t>Référentiel Général de Sécurité</a:t>
            </a:r>
            <a:r>
              <a:rPr lang="fr-FR" sz="1400" dirty="0">
                <a:solidFill>
                  <a:srgbClr val="545859"/>
                </a:solidFill>
              </a:rPr>
              <a:t> (RGS).</a:t>
            </a:r>
          </a:p>
        </p:txBody>
      </p:sp>
      <p:pic>
        <p:nvPicPr>
          <p:cNvPr id="19" name="Picture 2">
            <a:extLst>
              <a:ext uri="{FF2B5EF4-FFF2-40B4-BE49-F238E27FC236}">
                <a16:creationId xmlns:a16="http://schemas.microsoft.com/office/drawing/2014/main" id="{64C1EF87-3596-458C-9A9F-BE068BD564F1}"/>
              </a:ext>
            </a:extLst>
          </p:cNvPr>
          <p:cNvPicPr>
            <a:picLocks noChangeAspect="1" noChangeArrowheads="1"/>
          </p:cNvPicPr>
          <p:nvPr>
            <p:custDataLst>
              <p:tags r:id="rId5"/>
            </p:custDataLst>
          </p:nvPr>
        </p:nvPicPr>
        <p:blipFill>
          <a:blip r:embed="rId18">
            <a:extLst>
              <a:ext uri="{28A0092B-C50C-407E-A947-70E740481C1C}">
                <a14:useLocalDpi xmlns:a14="http://schemas.microsoft.com/office/drawing/2010/main" val="0"/>
              </a:ext>
            </a:extLst>
          </a:blip>
          <a:srcRect/>
          <a:stretch>
            <a:fillRect/>
          </a:stretch>
        </p:blipFill>
        <p:spPr bwMode="auto">
          <a:xfrm>
            <a:off x="1099646" y="4965616"/>
            <a:ext cx="4171789" cy="13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Connecteur droit 19">
            <a:extLst>
              <a:ext uri="{FF2B5EF4-FFF2-40B4-BE49-F238E27FC236}">
                <a16:creationId xmlns:a16="http://schemas.microsoft.com/office/drawing/2014/main" id="{0B29B2CC-C7F7-4DB3-8E0C-2B91B2B59859}"/>
              </a:ext>
            </a:extLst>
          </p:cNvPr>
          <p:cNvCxnSpPr>
            <a:cxnSpLocks/>
          </p:cNvCxnSpPr>
          <p:nvPr>
            <p:custDataLst>
              <p:tags r:id="rId6"/>
            </p:custDataLst>
          </p:nvPr>
        </p:nvCxnSpPr>
        <p:spPr>
          <a:xfrm>
            <a:off x="6307756" y="1876544"/>
            <a:ext cx="0" cy="4402761"/>
          </a:xfrm>
          <a:prstGeom prst="line">
            <a:avLst/>
          </a:prstGeom>
          <a:ln w="38100">
            <a:solidFill>
              <a:srgbClr val="007FAD"/>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31EA975-E292-4F18-B521-1BEC8AF19EC8}"/>
              </a:ext>
            </a:extLst>
          </p:cNvPr>
          <p:cNvSpPr/>
          <p:nvPr>
            <p:custDataLst>
              <p:tags r:id="rId7"/>
            </p:custDataLst>
          </p:nvPr>
        </p:nvSpPr>
        <p:spPr>
          <a:xfrm>
            <a:off x="6708974" y="2441683"/>
            <a:ext cx="5040560" cy="1815882"/>
          </a:xfrm>
          <a:prstGeom prst="rect">
            <a:avLst/>
          </a:prstGeom>
        </p:spPr>
        <p:txBody>
          <a:bodyPr wrap="square">
            <a:spAutoFit/>
          </a:bodyPr>
          <a:lstStyle/>
          <a:p>
            <a:pPr marL="285750" indent="-285750" algn="just">
              <a:buClr>
                <a:srgbClr val="007FAD"/>
              </a:buClr>
              <a:buFont typeface="Arial" panose="020B0604020202020204" pitchFamily="34" charset="0"/>
              <a:buChar char="•"/>
            </a:pPr>
            <a:r>
              <a:rPr lang="fr-FR" sz="1400" dirty="0">
                <a:solidFill>
                  <a:srgbClr val="545859"/>
                </a:solidFill>
              </a:rPr>
              <a:t>Vérification de </a:t>
            </a:r>
            <a:r>
              <a:rPr lang="fr-FR" sz="1400" b="1" dirty="0">
                <a:solidFill>
                  <a:srgbClr val="007FAD"/>
                </a:solidFill>
              </a:rPr>
              <a:t>3 données d’identification personnelles </a:t>
            </a:r>
            <a:r>
              <a:rPr lang="fr-FR" sz="1400" dirty="0">
                <a:solidFill>
                  <a:srgbClr val="545859"/>
                </a:solidFill>
              </a:rPr>
              <a:t>pour activer Mon espace santé (code provisoire, numéro de sécurité sociale, numéro de série de la carte Vitale)</a:t>
            </a:r>
          </a:p>
          <a:p>
            <a:pPr marL="285750" indent="-285750" algn="just">
              <a:buClr>
                <a:srgbClr val="007FAD"/>
              </a:buClr>
              <a:buFont typeface="Arial" panose="020B0604020202020204" pitchFamily="34" charset="0"/>
              <a:buChar char="•"/>
            </a:pPr>
            <a:r>
              <a:rPr lang="fr-FR" sz="1400" dirty="0">
                <a:solidFill>
                  <a:srgbClr val="545859"/>
                </a:solidFill>
              </a:rPr>
              <a:t>Besoin d’un </a:t>
            </a:r>
            <a:r>
              <a:rPr lang="fr-FR" sz="1400" b="1" dirty="0">
                <a:solidFill>
                  <a:srgbClr val="007FAD"/>
                </a:solidFill>
              </a:rPr>
              <a:t>code d’accès unique </a:t>
            </a:r>
            <a:r>
              <a:rPr lang="fr-FR" sz="1400" dirty="0">
                <a:solidFill>
                  <a:srgbClr val="545859"/>
                </a:solidFill>
              </a:rPr>
              <a:t>à chaque connexion en plus de la saisie de l’identifiant et du mot de passe</a:t>
            </a:r>
          </a:p>
          <a:p>
            <a:pPr marL="285750" indent="-285750" algn="just">
              <a:buClr>
                <a:srgbClr val="007FAD"/>
              </a:buClr>
              <a:buFont typeface="Arial" panose="020B0604020202020204" pitchFamily="34" charset="0"/>
              <a:buChar char="•"/>
            </a:pPr>
            <a:r>
              <a:rPr lang="fr-FR" sz="1400" b="1" dirty="0">
                <a:solidFill>
                  <a:srgbClr val="007FAD"/>
                </a:solidFill>
              </a:rPr>
              <a:t>Identification biométrique </a:t>
            </a:r>
            <a:r>
              <a:rPr lang="fr-FR" sz="1400" dirty="0">
                <a:solidFill>
                  <a:srgbClr val="545859"/>
                </a:solidFill>
              </a:rPr>
              <a:t>possible pour se connecter depuis l’appli smartphone</a:t>
            </a:r>
          </a:p>
          <a:p>
            <a:pPr marL="285750" indent="-285750" algn="just">
              <a:buClr>
                <a:srgbClr val="007FAD"/>
              </a:buClr>
              <a:buFont typeface="Arial" panose="020B0604020202020204" pitchFamily="34" charset="0"/>
              <a:buChar char="•"/>
            </a:pPr>
            <a:r>
              <a:rPr lang="fr-FR" sz="1400" b="1" dirty="0">
                <a:solidFill>
                  <a:schemeClr val="accent1"/>
                </a:solidFill>
              </a:rPr>
              <a:t>Accès direct via France </a:t>
            </a:r>
            <a:r>
              <a:rPr lang="fr-FR" sz="1400" b="1" dirty="0" err="1">
                <a:solidFill>
                  <a:schemeClr val="accent1"/>
                </a:solidFill>
              </a:rPr>
              <a:t>Connect</a:t>
            </a:r>
            <a:r>
              <a:rPr lang="fr-FR" sz="1400" b="1" dirty="0">
                <a:solidFill>
                  <a:schemeClr val="accent1"/>
                </a:solidFill>
              </a:rPr>
              <a:t> (nouveauté Mai 2023)</a:t>
            </a:r>
          </a:p>
        </p:txBody>
      </p:sp>
      <p:pic>
        <p:nvPicPr>
          <p:cNvPr id="23" name="Picture 2">
            <a:extLst>
              <a:ext uri="{FF2B5EF4-FFF2-40B4-BE49-F238E27FC236}">
                <a16:creationId xmlns:a16="http://schemas.microsoft.com/office/drawing/2014/main" id="{053C66BC-0E76-4477-9926-28444AD41ED5}"/>
              </a:ext>
            </a:extLst>
          </p:cNvPr>
          <p:cNvPicPr>
            <a:picLocks noChangeAspect="1" noChangeArrowheads="1"/>
          </p:cNvPicPr>
          <p:nvPr>
            <p:custDataLst>
              <p:tags r:id="rId8"/>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7363878" y="4695931"/>
            <a:ext cx="2316819" cy="1583374"/>
          </a:xfrm>
          <a:prstGeom prst="rect">
            <a:avLst/>
          </a:prstGeom>
          <a:noFill/>
          <a:ln w="76200">
            <a:solidFill>
              <a:srgbClr val="0C419A">
                <a:lumMod val="20000"/>
                <a:lumOff val="80000"/>
              </a:srgb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ZoneTexte 23">
            <a:extLst>
              <a:ext uri="{FF2B5EF4-FFF2-40B4-BE49-F238E27FC236}">
                <a16:creationId xmlns:a16="http://schemas.microsoft.com/office/drawing/2014/main" id="{5FD45F35-EDC9-4496-A502-AEF5A459C564}"/>
              </a:ext>
            </a:extLst>
          </p:cNvPr>
          <p:cNvSpPr txBox="1"/>
          <p:nvPr>
            <p:custDataLst>
              <p:tags r:id="rId9"/>
            </p:custDataLst>
          </p:nvPr>
        </p:nvSpPr>
        <p:spPr>
          <a:xfrm>
            <a:off x="7739840" y="1786651"/>
            <a:ext cx="3600400" cy="369332"/>
          </a:xfrm>
          <a:prstGeom prst="rect">
            <a:avLst/>
          </a:prstGeom>
          <a:noFill/>
        </p:spPr>
        <p:txBody>
          <a:bodyPr wrap="square" rtlCol="0">
            <a:spAutoFit/>
          </a:bodyPr>
          <a:lstStyle/>
          <a:p>
            <a:pPr algn="ctr"/>
            <a:r>
              <a:rPr lang="fr-FR" b="1" dirty="0">
                <a:solidFill>
                  <a:srgbClr val="007FAD"/>
                </a:solidFill>
                <a:latin typeface="Arial" panose="020B0604020202020204"/>
              </a:rPr>
              <a:t>Sécurité de l’accès usager</a:t>
            </a:r>
          </a:p>
        </p:txBody>
      </p:sp>
      <p:pic>
        <p:nvPicPr>
          <p:cNvPr id="25" name="Image 24">
            <a:extLst>
              <a:ext uri="{FF2B5EF4-FFF2-40B4-BE49-F238E27FC236}">
                <a16:creationId xmlns:a16="http://schemas.microsoft.com/office/drawing/2014/main" id="{63A3AFAF-B881-43C9-BCFA-C3D222681ABC}"/>
              </a:ext>
            </a:extLst>
          </p:cNvPr>
          <p:cNvPicPr>
            <a:picLocks noChangeAspect="1"/>
          </p:cNvPicPr>
          <p:nvPr>
            <p:custDataLst>
              <p:tags r:id="rId10"/>
            </p:custDataLst>
          </p:nvPr>
        </p:nvPicPr>
        <p:blipFill>
          <a:blip r:embed="rId20"/>
          <a:stretch>
            <a:fillRect/>
          </a:stretch>
        </p:blipFill>
        <p:spPr>
          <a:xfrm>
            <a:off x="7190440" y="1470179"/>
            <a:ext cx="685804" cy="685804"/>
          </a:xfrm>
          <a:prstGeom prst="rect">
            <a:avLst/>
          </a:prstGeom>
        </p:spPr>
      </p:pic>
    </p:spTree>
    <p:extLst>
      <p:ext uri="{BB962C8B-B14F-4D97-AF65-F5344CB8AC3E}">
        <p14:creationId xmlns:p14="http://schemas.microsoft.com/office/powerpoint/2010/main" val="754162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20951-EEF4-4776-C690-697C3ABEED6A}"/>
            </a:ext>
          </a:extLst>
        </p:cNvPr>
        <p:cNvGrpSpPr/>
        <p:nvPr/>
      </p:nvGrpSpPr>
      <p:grpSpPr>
        <a:xfrm>
          <a:off x="0" y="0"/>
          <a:ext cx="0" cy="0"/>
          <a:chOff x="0" y="0"/>
          <a:chExt cx="0" cy="0"/>
        </a:xfrm>
      </p:grpSpPr>
      <p:grpSp>
        <p:nvGrpSpPr>
          <p:cNvPr id="7" name="Group 28">
            <a:extLst>
              <a:ext uri="{FF2B5EF4-FFF2-40B4-BE49-F238E27FC236}">
                <a16:creationId xmlns:a16="http://schemas.microsoft.com/office/drawing/2014/main" id="{4E39CA93-63D8-1421-2034-730A000DC20B}"/>
              </a:ext>
            </a:extLst>
          </p:cNvPr>
          <p:cNvGrpSpPr/>
          <p:nvPr>
            <p:custDataLst>
              <p:tags r:id="rId1"/>
            </p:custDataLst>
          </p:nvPr>
        </p:nvGrpSpPr>
        <p:grpSpPr>
          <a:xfrm>
            <a:off x="6557369" y="1623233"/>
            <a:ext cx="1130744" cy="977858"/>
            <a:chOff x="6095353" y="2708868"/>
            <a:chExt cx="1129925" cy="1264171"/>
          </a:xfrm>
        </p:grpSpPr>
        <p:pic>
          <p:nvPicPr>
            <p:cNvPr id="10" name="Image 39">
              <a:extLst>
                <a:ext uri="{FF2B5EF4-FFF2-40B4-BE49-F238E27FC236}">
                  <a16:creationId xmlns:a16="http://schemas.microsoft.com/office/drawing/2014/main" id="{5B696C56-F5F7-ABB3-BC75-D5726BBB1F43}"/>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577278" y="2708868"/>
              <a:ext cx="648000" cy="648000"/>
            </a:xfrm>
            <a:prstGeom prst="rect">
              <a:avLst/>
            </a:prstGeom>
          </p:spPr>
        </p:pic>
        <p:sp>
          <p:nvSpPr>
            <p:cNvPr id="16" name="Rectangle à coins arrondis 51">
              <a:extLst>
                <a:ext uri="{FF2B5EF4-FFF2-40B4-BE49-F238E27FC236}">
                  <a16:creationId xmlns:a16="http://schemas.microsoft.com/office/drawing/2014/main" id="{DF9FA20C-F5EF-CED9-95B7-F668E67D515E}"/>
                </a:ext>
              </a:extLst>
            </p:cNvPr>
            <p:cNvSpPr/>
            <p:nvPr/>
          </p:nvSpPr>
          <p:spPr>
            <a:xfrm>
              <a:off x="6095353" y="3540992"/>
              <a:ext cx="432000" cy="432047"/>
            </a:xfrm>
            <a:prstGeom prst="roundRect">
              <a:avLst/>
            </a:prstGeom>
            <a:no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pic>
        <p:nvPicPr>
          <p:cNvPr id="26" name="Picture 2">
            <a:extLst>
              <a:ext uri="{FF2B5EF4-FFF2-40B4-BE49-F238E27FC236}">
                <a16:creationId xmlns:a16="http://schemas.microsoft.com/office/drawing/2014/main" id="{76D2D0CB-3D84-9063-B92A-8382A09AD58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48447" y="88492"/>
            <a:ext cx="1267629" cy="85540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892E03C-69F7-C435-79EB-04E74CD44102}"/>
              </a:ext>
            </a:extLst>
          </p:cNvPr>
          <p:cNvSpPr txBox="1"/>
          <p:nvPr/>
        </p:nvSpPr>
        <p:spPr>
          <a:xfrm>
            <a:off x="918634" y="507519"/>
            <a:ext cx="4683642" cy="400110"/>
          </a:xfrm>
          <a:prstGeom prst="rect">
            <a:avLst/>
          </a:prstGeom>
          <a:noFill/>
        </p:spPr>
        <p:txBody>
          <a:bodyPr wrap="square" lIns="91440" tIns="45720" rIns="91440" bIns="45720" anchor="t">
            <a:spAutoFit/>
          </a:bodyPr>
          <a:lstStyle/>
          <a:p>
            <a:pPr algn="just" defTabSz="2438338" hangingPunct="0">
              <a:defRPr/>
            </a:pPr>
            <a:r>
              <a:rPr lang="fr-FR" sz="2000" b="1">
                <a:solidFill>
                  <a:srgbClr val="DF2680"/>
                </a:solidFill>
              </a:rPr>
              <a:t>PRÉSENTATION DE  MON ESPACE SANTÉ</a:t>
            </a:r>
            <a:endParaRPr lang="fr-FR" sz="2000">
              <a:cs typeface="Calibri"/>
            </a:endParaRPr>
          </a:p>
        </p:txBody>
      </p:sp>
      <p:pic>
        <p:nvPicPr>
          <p:cNvPr id="2" name="Graphique 1" descr="Badge 1 contour">
            <a:extLst>
              <a:ext uri="{FF2B5EF4-FFF2-40B4-BE49-F238E27FC236}">
                <a16:creationId xmlns:a16="http://schemas.microsoft.com/office/drawing/2014/main" id="{012534A0-2417-5071-BBE1-B7BE157F35A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34" y="203419"/>
            <a:ext cx="914400" cy="914400"/>
          </a:xfrm>
          <a:prstGeom prst="rect">
            <a:avLst/>
          </a:prstGeom>
        </p:spPr>
      </p:pic>
      <p:sp>
        <p:nvSpPr>
          <p:cNvPr id="12" name="ZoneTexte 16">
            <a:extLst>
              <a:ext uri="{FF2B5EF4-FFF2-40B4-BE49-F238E27FC236}">
                <a16:creationId xmlns:a16="http://schemas.microsoft.com/office/drawing/2014/main" id="{56285EFF-5564-4392-ABDF-7BFFB4F75E20}"/>
              </a:ext>
            </a:extLst>
          </p:cNvPr>
          <p:cNvSpPr txBox="1">
            <a:spLocks noChangeArrowheads="1"/>
          </p:cNvSpPr>
          <p:nvPr>
            <p:custDataLst>
              <p:tags r:id="rId2"/>
            </p:custDataLst>
          </p:nvPr>
        </p:nvSpPr>
        <p:spPr bwMode="auto">
          <a:xfrm>
            <a:off x="1278215" y="1551053"/>
            <a:ext cx="4176464"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lgn="l">
              <a:spcBef>
                <a:spcPct val="20000"/>
              </a:spcBef>
              <a:buClr>
                <a:schemeClr val="folHlink"/>
              </a:buClr>
              <a:buFont typeface="Wingdings" pitchFamily="2" charset="2"/>
              <a:buChar char="è"/>
              <a:defRPr sz="2400" b="1">
                <a:solidFill>
                  <a:srgbClr val="0C419A"/>
                </a:solidFill>
                <a:latin typeface="Arial" charset="0"/>
              </a:defRPr>
            </a:lvl1pPr>
            <a:lvl2pPr marL="742950" indent="-285750" algn="l">
              <a:spcBef>
                <a:spcPct val="20000"/>
              </a:spcBef>
              <a:buSzPct val="80000"/>
              <a:buFont typeface="Wingdings" pitchFamily="2" charset="2"/>
              <a:buChar char="l"/>
              <a:defRPr sz="2000">
                <a:solidFill>
                  <a:srgbClr val="0C419A"/>
                </a:solidFill>
                <a:latin typeface="Arial" charset="0"/>
              </a:defRPr>
            </a:lvl2pPr>
            <a:lvl3pPr marL="1143000" indent="-228600" algn="l">
              <a:spcBef>
                <a:spcPct val="20000"/>
              </a:spcBef>
              <a:buClr>
                <a:schemeClr val="folHlink"/>
              </a:buClr>
              <a:buFont typeface="Wingdings" pitchFamily="2" charset="2"/>
              <a:buChar char="ü"/>
              <a:defRPr>
                <a:solidFill>
                  <a:srgbClr val="0C419A"/>
                </a:solidFill>
                <a:latin typeface="Arial" charset="0"/>
              </a:defRPr>
            </a:lvl3pPr>
            <a:lvl4pPr marL="1600200" indent="-228600" algn="l">
              <a:spcBef>
                <a:spcPct val="20000"/>
              </a:spcBef>
              <a:buChar char="_"/>
              <a:defRPr sz="2300">
                <a:solidFill>
                  <a:srgbClr val="0C419A"/>
                </a:solidFill>
                <a:latin typeface="Arial" charset="0"/>
              </a:defRPr>
            </a:lvl4pPr>
            <a:lvl5pPr marL="2057400" indent="-228600" algn="l">
              <a:spcBef>
                <a:spcPct val="20000"/>
              </a:spcBef>
              <a:buChar char="_"/>
              <a:defRPr sz="2300">
                <a:solidFill>
                  <a:srgbClr val="0C419A"/>
                </a:solidFill>
                <a:latin typeface="Arial" charset="0"/>
              </a:defRPr>
            </a:lvl5pPr>
            <a:lvl6pPr marL="2514600" indent="-228600" eaLnBrk="0" fontAlgn="base" hangingPunct="0">
              <a:spcBef>
                <a:spcPct val="20000"/>
              </a:spcBef>
              <a:spcAft>
                <a:spcPct val="0"/>
              </a:spcAft>
              <a:buChar char="_"/>
              <a:defRPr sz="2300">
                <a:solidFill>
                  <a:srgbClr val="0C419A"/>
                </a:solidFill>
                <a:latin typeface="Arial" charset="0"/>
              </a:defRPr>
            </a:lvl6pPr>
            <a:lvl7pPr marL="2971800" indent="-228600" eaLnBrk="0" fontAlgn="base" hangingPunct="0">
              <a:spcBef>
                <a:spcPct val="20000"/>
              </a:spcBef>
              <a:spcAft>
                <a:spcPct val="0"/>
              </a:spcAft>
              <a:buChar char="_"/>
              <a:defRPr sz="2300">
                <a:solidFill>
                  <a:srgbClr val="0C419A"/>
                </a:solidFill>
                <a:latin typeface="Arial" charset="0"/>
              </a:defRPr>
            </a:lvl7pPr>
            <a:lvl8pPr marL="3429000" indent="-228600" eaLnBrk="0" fontAlgn="base" hangingPunct="0">
              <a:spcBef>
                <a:spcPct val="20000"/>
              </a:spcBef>
              <a:spcAft>
                <a:spcPct val="0"/>
              </a:spcAft>
              <a:buChar char="_"/>
              <a:defRPr sz="2300">
                <a:solidFill>
                  <a:srgbClr val="0C419A"/>
                </a:solidFill>
                <a:latin typeface="Arial" charset="0"/>
              </a:defRPr>
            </a:lvl8pPr>
            <a:lvl9pPr marL="3886200" indent="-228600" eaLnBrk="0" fontAlgn="base" hangingPunct="0">
              <a:spcBef>
                <a:spcPct val="20000"/>
              </a:spcBef>
              <a:spcAft>
                <a:spcPct val="0"/>
              </a:spcAft>
              <a:buChar char="_"/>
              <a:defRPr sz="2300">
                <a:solidFill>
                  <a:srgbClr val="0C419A"/>
                </a:solidFill>
                <a:latin typeface="Arial" charset="0"/>
              </a:defRPr>
            </a:lvl9pPr>
          </a:lstStyle>
          <a:p>
            <a:pPr marL="0" marR="0" lvl="0" indent="0" defTabSz="914400" rtl="0" eaLnBrk="1" fontAlgn="auto" latinLnBrk="0" hangingPunct="1">
              <a:lnSpc>
                <a:spcPct val="100000"/>
              </a:lnSpc>
              <a:spcBef>
                <a:spcPct val="0"/>
              </a:spcBef>
              <a:spcAft>
                <a:spcPts val="0"/>
              </a:spcAft>
              <a:buClrTx/>
              <a:buSzTx/>
              <a:buFont typeface="Wingdings" pitchFamily="2" charset="2"/>
              <a:buNone/>
              <a:tabLst/>
              <a:defRPr/>
            </a:pPr>
            <a:r>
              <a:rPr kumimoji="0" lang="fr-FR" altLang="fr-FR" sz="1800" b="0" i="0" u="none" strike="noStrike" kern="1200" cap="none" spc="0" normalizeH="0" baseline="0" noProof="0" dirty="0">
                <a:ln>
                  <a:noFill/>
                </a:ln>
                <a:solidFill>
                  <a:srgbClr val="007FAD"/>
                </a:solidFill>
                <a:effectLst/>
                <a:uLnTx/>
                <a:uFillTx/>
                <a:latin typeface="Calibri" pitchFamily="34" charset="0"/>
                <a:ea typeface="MS PGothic" pitchFamily="34" charset="-128"/>
                <a:cs typeface="+mn-cs"/>
              </a:rPr>
              <a:t>  </a:t>
            </a:r>
            <a:r>
              <a:rPr kumimoji="0" lang="fr-FR" altLang="fr-FR" sz="1800" b="0" i="0" u="none" strike="noStrike" kern="1200" cap="none" spc="0" normalizeH="0" baseline="0" noProof="0" dirty="0">
                <a:ln>
                  <a:noFill/>
                </a:ln>
                <a:solidFill>
                  <a:srgbClr val="9F4292"/>
                </a:solidFill>
                <a:effectLst/>
                <a:uLnTx/>
                <a:uFillTx/>
                <a:latin typeface="Calibri" pitchFamily="34" charset="0"/>
                <a:ea typeface="MS PGothic" pitchFamily="34" charset="-128"/>
                <a:cs typeface="+mn-cs"/>
              </a:rPr>
              <a:t>Un professionnel de santé autorisé peut</a:t>
            </a:r>
          </a:p>
        </p:txBody>
      </p:sp>
      <p:pic>
        <p:nvPicPr>
          <p:cNvPr id="15" name="Graphic 46">
            <a:extLst>
              <a:ext uri="{FF2B5EF4-FFF2-40B4-BE49-F238E27FC236}">
                <a16:creationId xmlns:a16="http://schemas.microsoft.com/office/drawing/2014/main" id="{2E136131-3DBD-46EE-8B1E-C381210B7E99}"/>
              </a:ext>
            </a:extLst>
          </p:cNvPr>
          <p:cNvPicPr>
            <a:picLocks noChangeAspect="1"/>
          </p:cNvPicPr>
          <p:nvPr>
            <p:custDataLst>
              <p:tags r:id="rId3"/>
            </p:custDataLst>
          </p:nvPr>
        </p:nvPicPr>
        <p:blipFill>
          <a:blip r:embed="rId14">
            <a:duotone>
              <a:prstClr val="black"/>
              <a:srgbClr val="DF2680">
                <a:tint val="45000"/>
                <a:satMod val="400000"/>
              </a:srgbClr>
            </a:duotone>
          </a:blip>
          <a:stretch/>
        </p:blipFill>
        <p:spPr bwMode="auto">
          <a:xfrm>
            <a:off x="492631" y="1463964"/>
            <a:ext cx="664590" cy="664590"/>
          </a:xfrm>
          <a:prstGeom prst="rect">
            <a:avLst/>
          </a:prstGeom>
        </p:spPr>
      </p:pic>
      <p:sp>
        <p:nvSpPr>
          <p:cNvPr id="17" name="ZoneTexte 16">
            <a:extLst>
              <a:ext uri="{FF2B5EF4-FFF2-40B4-BE49-F238E27FC236}">
                <a16:creationId xmlns:a16="http://schemas.microsoft.com/office/drawing/2014/main" id="{7FF4FBF9-AFA4-48DB-8204-57A9D6D83C52}"/>
              </a:ext>
            </a:extLst>
          </p:cNvPr>
          <p:cNvSpPr txBox="1"/>
          <p:nvPr>
            <p:custDataLst>
              <p:tags r:id="rId4"/>
            </p:custDataLst>
          </p:nvPr>
        </p:nvSpPr>
        <p:spPr>
          <a:xfrm>
            <a:off x="1432945" y="2075303"/>
            <a:ext cx="4680000" cy="3231644"/>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wrap="square" lIns="91428" tIns="45715" rIns="91428" bIns="45715">
            <a:spAutoFit/>
          </a:bodyPr>
          <a:lstStyle/>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dirty="0">
                <a:ln>
                  <a:noFill/>
                </a:ln>
                <a:solidFill>
                  <a:srgbClr val="5E5E5E"/>
                </a:solidFill>
                <a:effectLst/>
                <a:uLnTx/>
                <a:uFillTx/>
                <a:latin typeface="Helvetica Neue"/>
                <a:ea typeface="+mn-ea"/>
                <a:cs typeface="Arial" pitchFamily="34" charset="0"/>
              </a:rPr>
              <a:t>Consulter les documents contenus dans Mon espace santé </a:t>
            </a:r>
            <a:r>
              <a:rPr kumimoji="0" lang="fr-FR" altLang="fr-FR" sz="1200" b="0" i="0" u="none" strike="noStrike" kern="0" cap="none" spc="0" normalizeH="0" baseline="0" noProof="0" dirty="0">
                <a:ln>
                  <a:noFill/>
                </a:ln>
                <a:solidFill>
                  <a:srgbClr val="5E5E5E"/>
                </a:solidFill>
                <a:effectLst/>
                <a:uLnTx/>
                <a:uFillTx/>
                <a:latin typeface="Helvetica Neue"/>
                <a:ea typeface="+mn-ea"/>
                <a:cs typeface="Arial" pitchFamily="34" charset="0"/>
              </a:rPr>
              <a:t>(selon </a:t>
            </a:r>
            <a:r>
              <a:rPr kumimoji="0" lang="fr-FR" altLang="fr-FR" sz="1200" b="0" i="0" u="none" strike="noStrike" kern="0" cap="none" spc="0" normalizeH="0" baseline="0" noProof="0" dirty="0">
                <a:ln>
                  <a:noFill/>
                </a:ln>
                <a:solidFill>
                  <a:srgbClr val="5E5E5E"/>
                </a:solidFill>
                <a:effectLst/>
                <a:uLnTx/>
                <a:uFillTx/>
                <a:latin typeface="Helvetica Neue"/>
                <a:ea typeface="+mn-ea"/>
                <a:cs typeface="Arial" pitchFamily="34" charset="0"/>
                <a:hlinkClick r:id="rId15">
                  <a:extLst>
                    <a:ext uri="{A12FA001-AC4F-418D-AE19-62706E023703}">
                      <ahyp:hlinkClr xmlns:ahyp="http://schemas.microsoft.com/office/drawing/2018/hyperlinkcolor" val="tx"/>
                    </a:ext>
                  </a:extLst>
                </a:hlinkClick>
              </a:rPr>
              <a:t>matrice d’habilitation</a:t>
            </a:r>
            <a:r>
              <a:rPr kumimoji="0" lang="fr-FR" altLang="fr-FR" sz="1200" b="0" i="0" u="none" strike="noStrike" kern="0" cap="none" spc="0" normalizeH="0" baseline="0" noProof="0" dirty="0">
                <a:ln>
                  <a:noFill/>
                </a:ln>
                <a:solidFill>
                  <a:srgbClr val="5E5E5E"/>
                </a:solidFill>
                <a:effectLst/>
                <a:uLnTx/>
                <a:uFillTx/>
                <a:latin typeface="Helvetica Neue"/>
                <a:ea typeface="+mn-ea"/>
                <a:cs typeface="Arial" pitchFamily="34" charset="0"/>
              </a:rPr>
              <a:t>)</a:t>
            </a:r>
          </a:p>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dirty="0">
                <a:ln>
                  <a:noFill/>
                </a:ln>
                <a:solidFill>
                  <a:srgbClr val="5E5E5E"/>
                </a:solidFill>
                <a:effectLst/>
                <a:uLnTx/>
                <a:uFillTx/>
                <a:latin typeface="Helvetica Neue"/>
                <a:ea typeface="+mn-ea"/>
                <a:cs typeface="Arial" pitchFamily="34" charset="0"/>
              </a:rPr>
              <a:t>Déposer les documents et informations utiles </a:t>
            </a:r>
            <a:r>
              <a:rPr kumimoji="0" lang="fr-FR" altLang="fr-FR" sz="1200" b="0" i="0" u="none" strike="noStrike" kern="0" cap="none" spc="0" normalizeH="0" baseline="0" noProof="0" dirty="0">
                <a:ln>
                  <a:noFill/>
                </a:ln>
                <a:solidFill>
                  <a:srgbClr val="5E5E5E"/>
                </a:solidFill>
                <a:effectLst/>
                <a:uLnTx/>
                <a:uFillTx/>
                <a:latin typeface="Helvetica Neue"/>
                <a:ea typeface="+mn-ea"/>
                <a:cs typeface="Arial" pitchFamily="34" charset="0"/>
              </a:rPr>
              <a:t>à sa prise en charge coordonnée</a:t>
            </a:r>
          </a:p>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dirty="0">
                <a:ln>
                  <a:noFill/>
                </a:ln>
                <a:solidFill>
                  <a:srgbClr val="5E5E5E"/>
                </a:solidFill>
                <a:effectLst/>
                <a:uLnTx/>
                <a:uFillTx/>
                <a:latin typeface="Helvetica Neue"/>
                <a:ea typeface="+mn-ea"/>
                <a:cs typeface="Arial" pitchFamily="34" charset="0"/>
              </a:rPr>
              <a:t>Supprimer un document </a:t>
            </a:r>
            <a:r>
              <a:rPr kumimoji="0" lang="fr-FR" altLang="fr-FR" sz="1200" b="0" i="0" u="none" strike="noStrike" kern="0" cap="none" spc="0" normalizeH="0" baseline="0" noProof="0" dirty="0">
                <a:ln>
                  <a:noFill/>
                </a:ln>
                <a:solidFill>
                  <a:srgbClr val="5E5E5E"/>
                </a:solidFill>
                <a:effectLst/>
                <a:uLnTx/>
                <a:uFillTx/>
                <a:latin typeface="Helvetica Neue"/>
                <a:ea typeface="+mn-ea"/>
                <a:cs typeface="Arial" pitchFamily="34" charset="0"/>
              </a:rPr>
              <a:t>dont il est l'auteur</a:t>
            </a:r>
          </a:p>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dirty="0">
                <a:ln>
                  <a:noFill/>
                </a:ln>
                <a:solidFill>
                  <a:srgbClr val="5E5E5E"/>
                </a:solidFill>
                <a:effectLst/>
                <a:uLnTx/>
                <a:uFillTx/>
                <a:latin typeface="Helvetica Neue"/>
                <a:ea typeface="+mn-ea"/>
                <a:cs typeface="Arial" pitchFamily="34" charset="0"/>
              </a:rPr>
              <a:t>Masquer un document  à la demande du patient, </a:t>
            </a:r>
            <a:r>
              <a:rPr kumimoji="0" lang="fr-FR" altLang="fr-FR" sz="1200" b="0" i="0" u="none" strike="noStrike" kern="0" cap="none" spc="0" normalizeH="0" baseline="0" noProof="0" dirty="0">
                <a:ln>
                  <a:noFill/>
                </a:ln>
                <a:solidFill>
                  <a:srgbClr val="5E5E5E"/>
                </a:solidFill>
                <a:effectLst/>
                <a:uLnTx/>
                <a:uFillTx/>
                <a:latin typeface="Helvetica Neue"/>
                <a:ea typeface="+mn-ea"/>
                <a:cs typeface="Arial" pitchFamily="34" charset="0"/>
              </a:rPr>
              <a:t>dont il est l'auteur</a:t>
            </a:r>
          </a:p>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dirty="0">
                <a:ln>
                  <a:noFill/>
                </a:ln>
                <a:solidFill>
                  <a:srgbClr val="5E5E5E"/>
                </a:solidFill>
                <a:effectLst/>
                <a:uLnTx/>
                <a:uFillTx/>
                <a:latin typeface="Helvetica Neue"/>
                <a:ea typeface="+mn-ea"/>
                <a:cs typeface="Arial" pitchFamily="34" charset="0"/>
              </a:rPr>
              <a:t>Masquer </a:t>
            </a:r>
            <a:r>
              <a:rPr kumimoji="0" lang="fr-FR" altLang="fr-FR" sz="1200" b="0" i="0" u="none" strike="noStrike" kern="0" cap="none" spc="0" normalizeH="0" baseline="0" noProof="0" dirty="0">
                <a:ln>
                  <a:noFill/>
                </a:ln>
                <a:solidFill>
                  <a:srgbClr val="5E5E5E"/>
                </a:solidFill>
                <a:effectLst/>
                <a:uLnTx/>
                <a:uFillTx/>
                <a:latin typeface="Helvetica Neue"/>
                <a:ea typeface="+mn-ea"/>
                <a:cs typeface="Arial" pitchFamily="34" charset="0"/>
              </a:rPr>
              <a:t>un document au patient dans l’attente d’une consultation  d’annonce</a:t>
            </a:r>
          </a:p>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sz="1200" b="1" i="0" u="none" strike="noStrike" kern="0" cap="none" spc="0" normalizeH="0" baseline="0" noProof="0" dirty="0">
                <a:ln>
                  <a:noFill/>
                </a:ln>
                <a:solidFill>
                  <a:srgbClr val="5E5E5E"/>
                </a:solidFill>
                <a:effectLst/>
                <a:uLnTx/>
                <a:uFillTx/>
                <a:latin typeface="Helvetica Neue"/>
                <a:ea typeface="+mn-ea"/>
                <a:cs typeface="Arial" pitchFamily="34" charset="0"/>
              </a:rPr>
              <a:t>Consulte</a:t>
            </a:r>
            <a:r>
              <a:rPr kumimoji="0" lang="fr-FR" sz="1200" b="0" i="0" u="none" strike="noStrike" kern="0" cap="none" spc="0" normalizeH="0" baseline="0" noProof="0" dirty="0">
                <a:ln>
                  <a:noFill/>
                </a:ln>
                <a:solidFill>
                  <a:srgbClr val="5E5E5E"/>
                </a:solidFill>
                <a:effectLst/>
                <a:uLnTx/>
                <a:uFillTx/>
                <a:latin typeface="Helvetica Neue"/>
                <a:ea typeface="+mn-ea"/>
                <a:cs typeface="Arial" pitchFamily="34" charset="0"/>
              </a:rPr>
              <a:t>r l’historique de soins et la rubrique Entourage &amp; Volontés</a:t>
            </a:r>
          </a:p>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sz="1200" b="1" i="0" u="none" strike="noStrike" kern="0" cap="none" spc="0" normalizeH="0" baseline="0" noProof="0" dirty="0">
                <a:ln>
                  <a:noFill/>
                </a:ln>
                <a:solidFill>
                  <a:srgbClr val="5E5E5E"/>
                </a:solidFill>
                <a:effectLst/>
                <a:uLnTx/>
                <a:uFillTx/>
                <a:latin typeface="Helvetica Neue"/>
                <a:ea typeface="+mn-ea"/>
                <a:cs typeface="Arial" pitchFamily="34" charset="0"/>
              </a:rPr>
              <a:t>Consulter et ajouter </a:t>
            </a:r>
            <a:r>
              <a:rPr kumimoji="0" lang="fr-FR" sz="1200" b="0" i="0" u="none" strike="noStrike" kern="0" cap="none" spc="0" normalizeH="0" baseline="0" noProof="0" dirty="0">
                <a:ln>
                  <a:noFill/>
                </a:ln>
                <a:solidFill>
                  <a:srgbClr val="5E5E5E"/>
                </a:solidFill>
                <a:effectLst/>
                <a:uLnTx/>
                <a:uFillTx/>
                <a:latin typeface="Helvetica Neue"/>
                <a:ea typeface="+mn-ea"/>
                <a:cs typeface="Arial" pitchFamily="34" charset="0"/>
              </a:rPr>
              <a:t>une vaccination</a:t>
            </a:r>
            <a:endParaRPr kumimoji="0" lang="fr-FR" sz="1200" b="0" i="0" u="none" strike="noStrike" kern="0" cap="none" spc="0" normalizeH="0" baseline="0" noProof="0" dirty="0">
              <a:ln>
                <a:noFill/>
              </a:ln>
              <a:solidFill>
                <a:srgbClr val="5E5E5E"/>
              </a:solidFill>
              <a:effectLst/>
              <a:uLnTx/>
              <a:uFillTx/>
              <a:latin typeface="Helvetica Neue"/>
              <a:ea typeface="+mn-ea"/>
              <a:cs typeface="+mn-cs"/>
            </a:endParaRPr>
          </a:p>
        </p:txBody>
      </p:sp>
      <p:cxnSp>
        <p:nvCxnSpPr>
          <p:cNvPr id="19" name="Connecteur droit 18">
            <a:extLst>
              <a:ext uri="{FF2B5EF4-FFF2-40B4-BE49-F238E27FC236}">
                <a16:creationId xmlns:a16="http://schemas.microsoft.com/office/drawing/2014/main" id="{F41E6585-0EC4-4BFF-B2E1-4E15ECE81779}"/>
              </a:ext>
            </a:extLst>
          </p:cNvPr>
          <p:cNvCxnSpPr>
            <a:cxnSpLocks/>
          </p:cNvCxnSpPr>
          <p:nvPr>
            <p:custDataLst>
              <p:tags r:id="rId5"/>
            </p:custDataLst>
          </p:nvPr>
        </p:nvCxnSpPr>
        <p:spPr>
          <a:xfrm flipH="1">
            <a:off x="6304145" y="1649525"/>
            <a:ext cx="24208" cy="3657422"/>
          </a:xfrm>
          <a:prstGeom prst="line">
            <a:avLst/>
          </a:prstGeom>
          <a:ln w="38100">
            <a:solidFill>
              <a:srgbClr val="DF2680"/>
            </a:solidFill>
          </a:ln>
        </p:spPr>
        <p:style>
          <a:lnRef idx="1">
            <a:schemeClr val="accent1"/>
          </a:lnRef>
          <a:fillRef idx="0">
            <a:schemeClr val="accent1"/>
          </a:fillRef>
          <a:effectRef idx="0">
            <a:schemeClr val="accent1"/>
          </a:effectRef>
          <a:fontRef idx="minor">
            <a:schemeClr val="tx1"/>
          </a:fontRef>
        </p:style>
      </p:cxnSp>
      <p:sp>
        <p:nvSpPr>
          <p:cNvPr id="21" name="ZoneTexte 24">
            <a:extLst>
              <a:ext uri="{FF2B5EF4-FFF2-40B4-BE49-F238E27FC236}">
                <a16:creationId xmlns:a16="http://schemas.microsoft.com/office/drawing/2014/main" id="{92DD5138-833F-40AB-BC48-94D26F53C367}"/>
              </a:ext>
            </a:extLst>
          </p:cNvPr>
          <p:cNvSpPr txBox="1">
            <a:spLocks noChangeArrowheads="1"/>
          </p:cNvSpPr>
          <p:nvPr>
            <p:custDataLst>
              <p:tags r:id="rId6"/>
            </p:custDataLst>
          </p:nvPr>
        </p:nvSpPr>
        <p:spPr bwMode="auto">
          <a:xfrm>
            <a:off x="6236801" y="1574571"/>
            <a:ext cx="4676984"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lgn="l">
              <a:spcBef>
                <a:spcPct val="20000"/>
              </a:spcBef>
              <a:buClr>
                <a:schemeClr val="folHlink"/>
              </a:buClr>
              <a:buFont typeface="Wingdings" pitchFamily="2" charset="2"/>
              <a:buChar char="è"/>
              <a:defRPr sz="2400" b="1">
                <a:solidFill>
                  <a:srgbClr val="0C419A"/>
                </a:solidFill>
                <a:latin typeface="Arial" charset="0"/>
              </a:defRPr>
            </a:lvl1pPr>
            <a:lvl2pPr marL="742950" indent="-285750" algn="l">
              <a:spcBef>
                <a:spcPct val="20000"/>
              </a:spcBef>
              <a:buSzPct val="80000"/>
              <a:buFont typeface="Wingdings" pitchFamily="2" charset="2"/>
              <a:buChar char="l"/>
              <a:defRPr sz="2000">
                <a:solidFill>
                  <a:srgbClr val="0C419A"/>
                </a:solidFill>
                <a:latin typeface="Arial" charset="0"/>
              </a:defRPr>
            </a:lvl2pPr>
            <a:lvl3pPr marL="1143000" indent="-228600" algn="l">
              <a:spcBef>
                <a:spcPct val="20000"/>
              </a:spcBef>
              <a:buClr>
                <a:schemeClr val="folHlink"/>
              </a:buClr>
              <a:buFont typeface="Wingdings" pitchFamily="2" charset="2"/>
              <a:buChar char="ü"/>
              <a:defRPr>
                <a:solidFill>
                  <a:srgbClr val="0C419A"/>
                </a:solidFill>
                <a:latin typeface="Arial" charset="0"/>
              </a:defRPr>
            </a:lvl3pPr>
            <a:lvl4pPr marL="1600200" indent="-228600" algn="l">
              <a:spcBef>
                <a:spcPct val="20000"/>
              </a:spcBef>
              <a:buChar char="_"/>
              <a:defRPr sz="2300">
                <a:solidFill>
                  <a:srgbClr val="0C419A"/>
                </a:solidFill>
                <a:latin typeface="Arial" charset="0"/>
              </a:defRPr>
            </a:lvl4pPr>
            <a:lvl5pPr marL="2057400" indent="-228600" algn="l">
              <a:spcBef>
                <a:spcPct val="20000"/>
              </a:spcBef>
              <a:buChar char="_"/>
              <a:defRPr sz="2300">
                <a:solidFill>
                  <a:srgbClr val="0C419A"/>
                </a:solidFill>
                <a:latin typeface="Arial" charset="0"/>
              </a:defRPr>
            </a:lvl5pPr>
            <a:lvl6pPr marL="2514600" indent="-228600" eaLnBrk="0" fontAlgn="base" hangingPunct="0">
              <a:spcBef>
                <a:spcPct val="20000"/>
              </a:spcBef>
              <a:spcAft>
                <a:spcPct val="0"/>
              </a:spcAft>
              <a:buChar char="_"/>
              <a:defRPr sz="2300">
                <a:solidFill>
                  <a:srgbClr val="0C419A"/>
                </a:solidFill>
                <a:latin typeface="Arial" charset="0"/>
              </a:defRPr>
            </a:lvl6pPr>
            <a:lvl7pPr marL="2971800" indent="-228600" eaLnBrk="0" fontAlgn="base" hangingPunct="0">
              <a:spcBef>
                <a:spcPct val="20000"/>
              </a:spcBef>
              <a:spcAft>
                <a:spcPct val="0"/>
              </a:spcAft>
              <a:buChar char="_"/>
              <a:defRPr sz="2300">
                <a:solidFill>
                  <a:srgbClr val="0C419A"/>
                </a:solidFill>
                <a:latin typeface="Arial" charset="0"/>
              </a:defRPr>
            </a:lvl7pPr>
            <a:lvl8pPr marL="3429000" indent="-228600" eaLnBrk="0" fontAlgn="base" hangingPunct="0">
              <a:spcBef>
                <a:spcPct val="20000"/>
              </a:spcBef>
              <a:spcAft>
                <a:spcPct val="0"/>
              </a:spcAft>
              <a:buChar char="_"/>
              <a:defRPr sz="2300">
                <a:solidFill>
                  <a:srgbClr val="0C419A"/>
                </a:solidFill>
                <a:latin typeface="Arial" charset="0"/>
              </a:defRPr>
            </a:lvl8pPr>
            <a:lvl9pPr marL="3886200" indent="-228600" eaLnBrk="0" fontAlgn="base" hangingPunct="0">
              <a:spcBef>
                <a:spcPct val="20000"/>
              </a:spcBef>
              <a:spcAft>
                <a:spcPct val="0"/>
              </a:spcAft>
              <a:buChar char="_"/>
              <a:defRPr sz="2300">
                <a:solidFill>
                  <a:srgbClr val="0C419A"/>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fr-FR" altLang="fr-FR" sz="1800" b="0" i="0" u="none" strike="noStrike" kern="1200" cap="none" spc="0" normalizeH="0" baseline="0" noProof="0" dirty="0">
                <a:ln>
                  <a:noFill/>
                </a:ln>
                <a:solidFill>
                  <a:srgbClr val="007FAD"/>
                </a:solidFill>
                <a:effectLst/>
                <a:uLnTx/>
                <a:uFillTx/>
                <a:latin typeface="Calibri" pitchFamily="34" charset="0"/>
                <a:ea typeface="MS PGothic" pitchFamily="34" charset="-128"/>
                <a:cs typeface="+mn-cs"/>
              </a:rPr>
              <a:t>  </a:t>
            </a:r>
            <a:r>
              <a:rPr kumimoji="0" lang="fr-FR" altLang="fr-FR" sz="1800" b="0" i="0" u="none" strike="noStrike" kern="1200" cap="none" spc="0" normalizeH="0" baseline="0" noProof="0" dirty="0">
                <a:ln>
                  <a:noFill/>
                </a:ln>
                <a:solidFill>
                  <a:srgbClr val="9F4292"/>
                </a:solidFill>
                <a:effectLst/>
                <a:uLnTx/>
                <a:uFillTx/>
                <a:latin typeface="Calibri" pitchFamily="34" charset="0"/>
                <a:ea typeface="MS PGothic" pitchFamily="34" charset="-128"/>
                <a:cs typeface="+mn-cs"/>
              </a:rPr>
              <a:t>Des droits élargis pour les PS administrateurs </a:t>
            </a:r>
          </a:p>
        </p:txBody>
      </p:sp>
      <p:sp>
        <p:nvSpPr>
          <p:cNvPr id="23" name="ZoneTexte 22">
            <a:extLst>
              <a:ext uri="{FF2B5EF4-FFF2-40B4-BE49-F238E27FC236}">
                <a16:creationId xmlns:a16="http://schemas.microsoft.com/office/drawing/2014/main" id="{44B53AE0-E269-4A01-B2D1-F9FACCAEC4B0}"/>
              </a:ext>
            </a:extLst>
          </p:cNvPr>
          <p:cNvSpPr txBox="1"/>
          <p:nvPr>
            <p:custDataLst>
              <p:tags r:id="rId7"/>
            </p:custDataLst>
          </p:nvPr>
        </p:nvSpPr>
        <p:spPr>
          <a:xfrm>
            <a:off x="6567969" y="2060560"/>
            <a:ext cx="4680000" cy="2369869"/>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lIns="91428" tIns="45715" rIns="91428" bIns="45715">
            <a:spAutoFit/>
          </a:bodyPr>
          <a:lstStyle/>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dirty="0">
                <a:ln>
                  <a:noFill/>
                </a:ln>
                <a:solidFill>
                  <a:srgbClr val="5E5E5E"/>
                </a:solidFill>
                <a:effectLst/>
                <a:uLnTx/>
                <a:uFillTx/>
                <a:latin typeface="Helvetica Neue"/>
                <a:ea typeface="+mn-ea"/>
                <a:cs typeface="Arial" pitchFamily="34" charset="0"/>
              </a:rPr>
              <a:t>Les droits cités précédemment </a:t>
            </a:r>
            <a:r>
              <a:rPr kumimoji="0" lang="fr-FR" altLang="fr-FR" sz="1200" b="0" i="0" u="none" strike="noStrike" kern="0" cap="none" spc="0" normalizeH="0" baseline="0" noProof="0" dirty="0">
                <a:ln>
                  <a:noFill/>
                </a:ln>
                <a:solidFill>
                  <a:srgbClr val="5E5E5E"/>
                </a:solidFill>
                <a:effectLst/>
                <a:uLnTx/>
                <a:uFillTx/>
                <a:latin typeface="Helvetica Neue"/>
                <a:ea typeface="+mn-ea"/>
                <a:cs typeface="Arial" pitchFamily="34" charset="0"/>
              </a:rPr>
              <a:t>plus :</a:t>
            </a:r>
          </a:p>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dirty="0">
                <a:ln>
                  <a:noFill/>
                </a:ln>
                <a:solidFill>
                  <a:srgbClr val="5E5E5E"/>
                </a:solidFill>
                <a:effectLst/>
                <a:uLnTx/>
                <a:uFillTx/>
                <a:latin typeface="Helvetica Neue"/>
                <a:ea typeface="+mn-ea"/>
                <a:cs typeface="Arial" pitchFamily="34" charset="0"/>
              </a:rPr>
              <a:t>Masquer </a:t>
            </a:r>
            <a:r>
              <a:rPr kumimoji="0" lang="fr-FR" altLang="fr-FR" sz="1200" b="0" i="0" u="none" strike="noStrike" kern="0" cap="none" spc="0" normalizeH="0" baseline="0" noProof="0" dirty="0">
                <a:ln>
                  <a:noFill/>
                </a:ln>
                <a:solidFill>
                  <a:srgbClr val="5E5E5E"/>
                </a:solidFill>
                <a:effectLst/>
                <a:uLnTx/>
                <a:uFillTx/>
                <a:latin typeface="Helvetica Neue"/>
                <a:ea typeface="+mn-ea"/>
                <a:cs typeface="Arial" pitchFamily="34" charset="0"/>
              </a:rPr>
              <a:t>un ou plusieurs documents à la demande du patient, même s’il n’en est pas l’auteur</a:t>
            </a:r>
          </a:p>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dirty="0">
                <a:ln>
                  <a:noFill/>
                </a:ln>
                <a:solidFill>
                  <a:srgbClr val="5E5E5E"/>
                </a:solidFill>
                <a:effectLst/>
                <a:uLnTx/>
                <a:uFillTx/>
                <a:latin typeface="Helvetica Neue"/>
                <a:ea typeface="+mn-ea"/>
                <a:cs typeface="Arial" pitchFamily="34" charset="0"/>
              </a:rPr>
              <a:t>Bloquer </a:t>
            </a:r>
            <a:r>
              <a:rPr kumimoji="0" lang="fr-FR" altLang="fr-FR" sz="1200" b="0" i="0" u="none" strike="noStrike" kern="0" cap="none" spc="0" normalizeH="0" baseline="0" noProof="0" dirty="0">
                <a:ln>
                  <a:noFill/>
                </a:ln>
                <a:solidFill>
                  <a:srgbClr val="5E5E5E"/>
                </a:solidFill>
                <a:effectLst/>
                <a:uLnTx/>
                <a:uFillTx/>
                <a:latin typeface="Helvetica Neue"/>
                <a:ea typeface="+mn-ea"/>
                <a:cs typeface="Arial" pitchFamily="34" charset="0"/>
              </a:rPr>
              <a:t>l’accès à Mon espace santé à un professionnel de santé</a:t>
            </a:r>
          </a:p>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dirty="0">
                <a:ln>
                  <a:noFill/>
                </a:ln>
                <a:solidFill>
                  <a:srgbClr val="5E5E5E"/>
                </a:solidFill>
                <a:effectLst/>
                <a:uLnTx/>
                <a:uFillTx/>
                <a:latin typeface="Helvetica Neue"/>
                <a:ea typeface="+mn-ea"/>
                <a:cs typeface="Arial" pitchFamily="34" charset="0"/>
              </a:rPr>
              <a:t>Consulter l’historique </a:t>
            </a:r>
            <a:r>
              <a:rPr kumimoji="0" lang="fr-FR" altLang="fr-FR" sz="1200" b="0" i="0" u="none" strike="noStrike" kern="0" cap="none" spc="0" normalizeH="0" baseline="0" noProof="0" dirty="0">
                <a:ln>
                  <a:noFill/>
                </a:ln>
                <a:solidFill>
                  <a:srgbClr val="5E5E5E"/>
                </a:solidFill>
                <a:effectLst/>
                <a:uLnTx/>
                <a:uFillTx/>
                <a:latin typeface="Helvetica Neue"/>
                <a:ea typeface="+mn-ea"/>
                <a:cs typeface="Arial" pitchFamily="34" charset="0"/>
              </a:rPr>
              <a:t>de tous les accès au profil Mon espace santé du patient </a:t>
            </a:r>
          </a:p>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dirty="0">
                <a:ln>
                  <a:noFill/>
                </a:ln>
                <a:solidFill>
                  <a:srgbClr val="5E5E5E"/>
                </a:solidFill>
                <a:effectLst/>
                <a:uLnTx/>
                <a:uFillTx/>
                <a:latin typeface="Helvetica Neue"/>
                <a:ea typeface="+mn-ea"/>
                <a:cs typeface="Arial" pitchFamily="34" charset="0"/>
              </a:rPr>
              <a:t>Accéder aux documents que le patient a choisi de masquer </a:t>
            </a:r>
            <a:r>
              <a:rPr kumimoji="0" lang="fr-FR" altLang="fr-FR" sz="1200" b="0" i="0" u="none" strike="noStrike" kern="0" cap="none" spc="0" normalizeH="0" baseline="0" noProof="0" dirty="0">
                <a:ln>
                  <a:noFill/>
                </a:ln>
                <a:solidFill>
                  <a:srgbClr val="5E5E5E"/>
                </a:solidFill>
                <a:effectLst/>
                <a:uLnTx/>
                <a:uFillTx/>
                <a:latin typeface="Helvetica Neue"/>
                <a:ea typeface="+mn-ea"/>
                <a:cs typeface="Arial" pitchFamily="34" charset="0"/>
              </a:rPr>
              <a:t>aux autres professionnels de santé</a:t>
            </a:r>
          </a:p>
        </p:txBody>
      </p:sp>
    </p:spTree>
    <p:extLst>
      <p:ext uri="{BB962C8B-B14F-4D97-AF65-F5344CB8AC3E}">
        <p14:creationId xmlns:p14="http://schemas.microsoft.com/office/powerpoint/2010/main" val="2541635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1ED6263-9431-4910-84AD-A44D59E8CEEB}"/>
              </a:ext>
            </a:extLst>
          </p:cNvPr>
          <p:cNvPicPr>
            <a:picLocks noChangeAspect="1"/>
          </p:cNvPicPr>
          <p:nvPr/>
        </p:nvPicPr>
        <p:blipFill>
          <a:blip r:embed="rId4"/>
          <a:stretch>
            <a:fillRect/>
          </a:stretch>
        </p:blipFill>
        <p:spPr>
          <a:xfrm>
            <a:off x="-1749" y="982"/>
            <a:ext cx="12267321" cy="6857018"/>
          </a:xfrm>
          <a:prstGeom prst="rect">
            <a:avLst/>
          </a:prstGeom>
        </p:spPr>
      </p:pic>
      <p:sp>
        <p:nvSpPr>
          <p:cNvPr id="3" name="Titre 2">
            <a:extLst>
              <a:ext uri="{FF2B5EF4-FFF2-40B4-BE49-F238E27FC236}">
                <a16:creationId xmlns:a16="http://schemas.microsoft.com/office/drawing/2014/main" id="{2C3DB1BC-0A15-4FBD-BF75-A35BC4C87FF3}"/>
              </a:ext>
            </a:extLst>
          </p:cNvPr>
          <p:cNvSpPr>
            <a:spLocks noGrp="1"/>
          </p:cNvSpPr>
          <p:nvPr>
            <p:ph type="title"/>
          </p:nvPr>
        </p:nvSpPr>
        <p:spPr>
          <a:xfrm>
            <a:off x="1431636" y="412131"/>
            <a:ext cx="6373091" cy="326263"/>
          </a:xfrm>
        </p:spPr>
        <p:txBody>
          <a:bodyPr/>
          <a:lstStyle/>
          <a:p>
            <a:r>
              <a:rPr lang="fr-FR" dirty="0"/>
              <a:t>Activation d’un compte Mon Espace Santé</a:t>
            </a:r>
          </a:p>
        </p:txBody>
      </p:sp>
      <p:sp>
        <p:nvSpPr>
          <p:cNvPr id="4" name="Espace réservé du texte 3">
            <a:extLst>
              <a:ext uri="{FF2B5EF4-FFF2-40B4-BE49-F238E27FC236}">
                <a16:creationId xmlns:a16="http://schemas.microsoft.com/office/drawing/2014/main" id="{9DF954A0-BE08-4E8C-AADB-8105EA2256B0}"/>
              </a:ext>
            </a:extLst>
          </p:cNvPr>
          <p:cNvSpPr>
            <a:spLocks noGrp="1"/>
          </p:cNvSpPr>
          <p:nvPr>
            <p:ph type="body" sz="quarter" idx="17"/>
          </p:nvPr>
        </p:nvSpPr>
        <p:spPr/>
        <p:txBody>
          <a:bodyPr>
            <a:normAutofit fontScale="92500" lnSpcReduction="10000"/>
          </a:bodyPr>
          <a:lstStyle/>
          <a:p>
            <a:r>
              <a:rPr lang="fr-FR" dirty="0"/>
              <a:t>Tutoriel</a:t>
            </a:r>
          </a:p>
        </p:txBody>
      </p:sp>
      <p:sp>
        <p:nvSpPr>
          <p:cNvPr id="6" name="Title 3">
            <a:extLst>
              <a:ext uri="{FF2B5EF4-FFF2-40B4-BE49-F238E27FC236}">
                <a16:creationId xmlns:a16="http://schemas.microsoft.com/office/drawing/2014/main" id="{360F74E8-F54C-45EC-8766-CC1C2BF7E04C}"/>
              </a:ext>
            </a:extLst>
          </p:cNvPr>
          <p:cNvSpPr txBox="1">
            <a:spLocks/>
          </p:cNvSpPr>
          <p:nvPr>
            <p:custDataLst>
              <p:tags r:id="rId1"/>
            </p:custDataLst>
          </p:nvPr>
        </p:nvSpPr>
        <p:spPr>
          <a:xfrm>
            <a:off x="496599" y="1248704"/>
            <a:ext cx="10447507" cy="418729"/>
          </a:xfrm>
          <a:prstGeom prst="rect">
            <a:avLst/>
          </a:prstGeom>
          <a:solidFill>
            <a:srgbClr val="E73083"/>
          </a:solidFill>
        </p:spPr>
        <p:txBody>
          <a:bodyPr vert="horz" lIns="91440" tIns="45720" rIns="91440" bIns="45720" rtlCol="0" anchor="t">
            <a:noAutofit/>
          </a:bodyPr>
          <a:lstStyle>
            <a:lvl1pPr algn="l" defTabSz="914400" rtl="0" eaLnBrk="1" latinLnBrk="0" hangingPunct="1">
              <a:lnSpc>
                <a:spcPct val="90000"/>
              </a:lnSpc>
              <a:spcBef>
                <a:spcPct val="0"/>
              </a:spcBef>
              <a:buNone/>
              <a:defRPr sz="2000" b="1" kern="1200" baseline="0">
                <a:solidFill>
                  <a:srgbClr val="6368AB"/>
                </a:solidFill>
                <a:latin typeface="Arial Narrow" panose="020B0606020202030204" pitchFamily="34" charset="0"/>
                <a:ea typeface="Blogger Sans" panose="02000506030000020004" pitchFamily="2" charset="0"/>
                <a:cs typeface="+mj-cs"/>
              </a:defRPr>
            </a:lvl1pPr>
          </a:lstStyle>
          <a:p>
            <a:r>
              <a:rPr lang="fr-FR" dirty="0">
                <a:solidFill>
                  <a:schemeClr val="bg1"/>
                </a:solidFill>
              </a:rPr>
              <a:t>J’active mon espace santé</a:t>
            </a:r>
          </a:p>
        </p:txBody>
      </p:sp>
      <p:sp>
        <p:nvSpPr>
          <p:cNvPr id="7" name="Slide Number Placeholder 2">
            <a:extLst>
              <a:ext uri="{FF2B5EF4-FFF2-40B4-BE49-F238E27FC236}">
                <a16:creationId xmlns:a16="http://schemas.microsoft.com/office/drawing/2014/main" id="{F8ADAF5D-B1F6-42EA-AD8D-B93C6F45E3E3}"/>
              </a:ext>
            </a:extLst>
          </p:cNvPr>
          <p:cNvSpPr txBox="1">
            <a:spLocks/>
          </p:cNvSpPr>
          <p:nvPr>
            <p:custDataLst>
              <p:tags r:id="rId2"/>
            </p:custDataLst>
          </p:nvPr>
        </p:nvSpPr>
        <p:spPr>
          <a:xfrm>
            <a:off x="1" y="6450842"/>
            <a:ext cx="672542" cy="6743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mtClean="0"/>
              <a:pPr/>
              <a:t>13</a:t>
            </a:fld>
            <a:endParaRPr lang="fr-FR" dirty="0"/>
          </a:p>
        </p:txBody>
      </p:sp>
      <p:pic>
        <p:nvPicPr>
          <p:cNvPr id="9" name="Picture 9">
            <a:extLst>
              <a:ext uri="{FF2B5EF4-FFF2-40B4-BE49-F238E27FC236}">
                <a16:creationId xmlns:a16="http://schemas.microsoft.com/office/drawing/2014/main" id="{B21FBC99-9D5D-49DD-ABEB-1545051FA94D}"/>
              </a:ext>
            </a:extLst>
          </p:cNvPr>
          <p:cNvPicPr>
            <a:picLocks noChangeAspect="1"/>
          </p:cNvPicPr>
          <p:nvPr/>
        </p:nvPicPr>
        <p:blipFill>
          <a:blip r:embed="rId5"/>
          <a:stretch>
            <a:fillRect/>
          </a:stretch>
        </p:blipFill>
        <p:spPr>
          <a:xfrm>
            <a:off x="496599" y="1970237"/>
            <a:ext cx="5222251" cy="4177801"/>
          </a:xfrm>
          <a:prstGeom prst="rect">
            <a:avLst/>
          </a:prstGeom>
          <a:ln>
            <a:solidFill>
              <a:schemeClr val="tx1"/>
            </a:solidFill>
          </a:ln>
          <a:effectLst>
            <a:outerShdw blurRad="50800" dist="38100" dir="2700000" algn="tl" rotWithShape="0">
              <a:prstClr val="black">
                <a:alpha val="40000"/>
              </a:prstClr>
            </a:outerShdw>
          </a:effectLst>
        </p:spPr>
      </p:pic>
      <p:sp>
        <p:nvSpPr>
          <p:cNvPr id="10" name="Rounded Rectangle 10">
            <a:extLst>
              <a:ext uri="{FF2B5EF4-FFF2-40B4-BE49-F238E27FC236}">
                <a16:creationId xmlns:a16="http://schemas.microsoft.com/office/drawing/2014/main" id="{883EB9BB-B82D-4B72-9E8F-802C53E3C783}"/>
              </a:ext>
            </a:extLst>
          </p:cNvPr>
          <p:cNvSpPr/>
          <p:nvPr/>
        </p:nvSpPr>
        <p:spPr>
          <a:xfrm>
            <a:off x="4113264" y="5256706"/>
            <a:ext cx="1467244" cy="770877"/>
          </a:xfrm>
          <a:prstGeom prst="roundRect">
            <a:avLst/>
          </a:prstGeom>
          <a:noFill/>
          <a:ln>
            <a:solidFill>
              <a:srgbClr val="DC1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R" sz="1200" dirty="0">
                <a:solidFill>
                  <a:srgbClr val="DC1867"/>
                </a:solidFill>
              </a:rPr>
              <a:t>L’usager sélectionne le type de carte vitale qu’il possède</a:t>
            </a:r>
          </a:p>
        </p:txBody>
      </p:sp>
      <p:pic>
        <p:nvPicPr>
          <p:cNvPr id="11" name="Picture 15">
            <a:extLst>
              <a:ext uri="{FF2B5EF4-FFF2-40B4-BE49-F238E27FC236}">
                <a16:creationId xmlns:a16="http://schemas.microsoft.com/office/drawing/2014/main" id="{E0B7BB33-D70B-4E24-86D2-35B74F079ACF}"/>
              </a:ext>
            </a:extLst>
          </p:cNvPr>
          <p:cNvPicPr>
            <a:picLocks noChangeAspect="1"/>
          </p:cNvPicPr>
          <p:nvPr/>
        </p:nvPicPr>
        <p:blipFill>
          <a:blip r:embed="rId6"/>
          <a:stretch>
            <a:fillRect/>
          </a:stretch>
        </p:blipFill>
        <p:spPr>
          <a:xfrm>
            <a:off x="6652968" y="2001049"/>
            <a:ext cx="4703406" cy="460786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3818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015D1981-94D6-4166-B6D2-0E2F95296B8C}"/>
              </a:ext>
            </a:extLst>
          </p:cNvPr>
          <p:cNvPicPr>
            <a:picLocks noChangeAspect="1"/>
          </p:cNvPicPr>
          <p:nvPr/>
        </p:nvPicPr>
        <p:blipFill>
          <a:blip r:embed="rId2"/>
          <a:stretch>
            <a:fillRect/>
          </a:stretch>
        </p:blipFill>
        <p:spPr>
          <a:xfrm>
            <a:off x="3495" y="-1968"/>
            <a:ext cx="12188505" cy="6859967"/>
          </a:xfrm>
          <a:prstGeom prst="rect">
            <a:avLst/>
          </a:prstGeom>
        </p:spPr>
      </p:pic>
      <p:sp>
        <p:nvSpPr>
          <p:cNvPr id="3" name="Titre 2">
            <a:extLst>
              <a:ext uri="{FF2B5EF4-FFF2-40B4-BE49-F238E27FC236}">
                <a16:creationId xmlns:a16="http://schemas.microsoft.com/office/drawing/2014/main" id="{834AA780-5698-49E1-BBEC-9D6A42E9BB6D}"/>
              </a:ext>
            </a:extLst>
          </p:cNvPr>
          <p:cNvSpPr>
            <a:spLocks noGrp="1"/>
          </p:cNvSpPr>
          <p:nvPr>
            <p:ph type="title"/>
          </p:nvPr>
        </p:nvSpPr>
        <p:spPr/>
        <p:txBody>
          <a:bodyPr/>
          <a:lstStyle/>
          <a:p>
            <a:r>
              <a:rPr lang="fr-FR" dirty="0"/>
              <a:t>Activation d’un compte Mon Espace Santé</a:t>
            </a:r>
          </a:p>
        </p:txBody>
      </p:sp>
      <p:sp>
        <p:nvSpPr>
          <p:cNvPr id="4" name="Espace réservé du texte 3">
            <a:extLst>
              <a:ext uri="{FF2B5EF4-FFF2-40B4-BE49-F238E27FC236}">
                <a16:creationId xmlns:a16="http://schemas.microsoft.com/office/drawing/2014/main" id="{D01BCCD3-C8FF-4F30-ABD4-73DDA24AC929}"/>
              </a:ext>
            </a:extLst>
          </p:cNvPr>
          <p:cNvSpPr>
            <a:spLocks noGrp="1"/>
          </p:cNvSpPr>
          <p:nvPr>
            <p:ph type="body" sz="quarter" idx="17"/>
          </p:nvPr>
        </p:nvSpPr>
        <p:spPr/>
        <p:txBody>
          <a:bodyPr>
            <a:normAutofit fontScale="92500" lnSpcReduction="10000"/>
          </a:bodyPr>
          <a:lstStyle/>
          <a:p>
            <a:r>
              <a:rPr lang="fr-FR" dirty="0"/>
              <a:t>Tutoriel</a:t>
            </a:r>
          </a:p>
          <a:p>
            <a:endParaRPr lang="fr-FR" dirty="0"/>
          </a:p>
        </p:txBody>
      </p:sp>
      <p:sp>
        <p:nvSpPr>
          <p:cNvPr id="5" name="Rounded Rectangle 11">
            <a:extLst>
              <a:ext uri="{FF2B5EF4-FFF2-40B4-BE49-F238E27FC236}">
                <a16:creationId xmlns:a16="http://schemas.microsoft.com/office/drawing/2014/main" id="{B9AA1A17-5171-4537-A4FB-F6741D63CFAC}"/>
              </a:ext>
            </a:extLst>
          </p:cNvPr>
          <p:cNvSpPr/>
          <p:nvPr/>
        </p:nvSpPr>
        <p:spPr>
          <a:xfrm>
            <a:off x="6226096" y="4381124"/>
            <a:ext cx="1572362" cy="1447192"/>
          </a:xfrm>
          <a:prstGeom prst="roundRect">
            <a:avLst/>
          </a:prstGeom>
          <a:noFill/>
          <a:ln>
            <a:solidFill>
              <a:srgbClr val="DC1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R" sz="1200" dirty="0">
                <a:solidFill>
                  <a:srgbClr val="DC1867"/>
                </a:solidFill>
              </a:rPr>
              <a:t>Après avoir sélectionné le profil à activer, l’usager choisit le mode de réception de son code provisoire</a:t>
            </a:r>
          </a:p>
        </p:txBody>
      </p:sp>
      <p:pic>
        <p:nvPicPr>
          <p:cNvPr id="6" name="Picture 5">
            <a:extLst>
              <a:ext uri="{FF2B5EF4-FFF2-40B4-BE49-F238E27FC236}">
                <a16:creationId xmlns:a16="http://schemas.microsoft.com/office/drawing/2014/main" id="{8DAC823F-5932-4A00-A68F-222068FA202A}"/>
              </a:ext>
            </a:extLst>
          </p:cNvPr>
          <p:cNvPicPr>
            <a:picLocks noChangeAspect="1"/>
          </p:cNvPicPr>
          <p:nvPr/>
        </p:nvPicPr>
        <p:blipFill>
          <a:blip r:embed="rId3"/>
          <a:stretch>
            <a:fillRect/>
          </a:stretch>
        </p:blipFill>
        <p:spPr>
          <a:xfrm>
            <a:off x="498659" y="1365733"/>
            <a:ext cx="5365767" cy="4401605"/>
          </a:xfrm>
          <a:prstGeom prst="rect">
            <a:avLst/>
          </a:prstGeom>
          <a:ln>
            <a:solidFill>
              <a:schemeClr val="tx1"/>
            </a:solidFill>
          </a:ln>
          <a:effectLst>
            <a:outerShdw blurRad="50800" dist="38100" dir="2700000" algn="tl" rotWithShape="0">
              <a:prstClr val="black">
                <a:alpha val="40000"/>
              </a:prstClr>
            </a:outerShdw>
          </a:effectLst>
        </p:spPr>
      </p:pic>
      <p:sp>
        <p:nvSpPr>
          <p:cNvPr id="7" name="Rounded Rectangle 8">
            <a:extLst>
              <a:ext uri="{FF2B5EF4-FFF2-40B4-BE49-F238E27FC236}">
                <a16:creationId xmlns:a16="http://schemas.microsoft.com/office/drawing/2014/main" id="{F54DBF42-3F5D-46CA-9974-F51F33C631CF}"/>
              </a:ext>
            </a:extLst>
          </p:cNvPr>
          <p:cNvSpPr/>
          <p:nvPr/>
        </p:nvSpPr>
        <p:spPr>
          <a:xfrm>
            <a:off x="720725" y="3571000"/>
            <a:ext cx="1572362" cy="1447192"/>
          </a:xfrm>
          <a:prstGeom prst="roundRect">
            <a:avLst/>
          </a:prstGeom>
          <a:noFill/>
          <a:ln>
            <a:solidFill>
              <a:srgbClr val="DC1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R" sz="1200" dirty="0">
                <a:solidFill>
                  <a:srgbClr val="DC1867"/>
                </a:solidFill>
              </a:rPr>
              <a:t>L’usager peut choisir le profil qu’il souhaite activer</a:t>
            </a:r>
          </a:p>
        </p:txBody>
      </p:sp>
      <p:pic>
        <p:nvPicPr>
          <p:cNvPr id="8" name="Picture 16">
            <a:extLst>
              <a:ext uri="{FF2B5EF4-FFF2-40B4-BE49-F238E27FC236}">
                <a16:creationId xmlns:a16="http://schemas.microsoft.com/office/drawing/2014/main" id="{D6FC219A-2028-4B01-A265-169A4ED68657}"/>
              </a:ext>
            </a:extLst>
          </p:cNvPr>
          <p:cNvPicPr>
            <a:picLocks noChangeAspect="1"/>
          </p:cNvPicPr>
          <p:nvPr/>
        </p:nvPicPr>
        <p:blipFill>
          <a:blip r:embed="rId4"/>
          <a:stretch>
            <a:fillRect/>
          </a:stretch>
        </p:blipFill>
        <p:spPr>
          <a:xfrm>
            <a:off x="6106989" y="1365733"/>
            <a:ext cx="3528392" cy="2894384"/>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17">
            <a:extLst>
              <a:ext uri="{FF2B5EF4-FFF2-40B4-BE49-F238E27FC236}">
                <a16:creationId xmlns:a16="http://schemas.microsoft.com/office/drawing/2014/main" id="{484A75A0-67C1-41BE-8308-DA7D62559115}"/>
              </a:ext>
            </a:extLst>
          </p:cNvPr>
          <p:cNvPicPr>
            <a:picLocks noChangeAspect="1"/>
          </p:cNvPicPr>
          <p:nvPr/>
        </p:nvPicPr>
        <p:blipFill>
          <a:blip r:embed="rId5"/>
          <a:stretch>
            <a:fillRect/>
          </a:stretch>
        </p:blipFill>
        <p:spPr>
          <a:xfrm>
            <a:off x="8164949" y="2933932"/>
            <a:ext cx="3528392" cy="289438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68155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512CFBF-90A6-4870-9C8C-1AF9F7DBE1F1}"/>
              </a:ext>
            </a:extLst>
          </p:cNvPr>
          <p:cNvPicPr>
            <a:picLocks noChangeAspect="1"/>
          </p:cNvPicPr>
          <p:nvPr/>
        </p:nvPicPr>
        <p:blipFill>
          <a:blip r:embed="rId2"/>
          <a:stretch>
            <a:fillRect/>
          </a:stretch>
        </p:blipFill>
        <p:spPr>
          <a:xfrm>
            <a:off x="-62030" y="0"/>
            <a:ext cx="12254030" cy="6858000"/>
          </a:xfrm>
          <a:prstGeom prst="rect">
            <a:avLst/>
          </a:prstGeom>
        </p:spPr>
      </p:pic>
      <p:sp>
        <p:nvSpPr>
          <p:cNvPr id="3" name="Titre 2">
            <a:extLst>
              <a:ext uri="{FF2B5EF4-FFF2-40B4-BE49-F238E27FC236}">
                <a16:creationId xmlns:a16="http://schemas.microsoft.com/office/drawing/2014/main" id="{11875FC1-DE93-441D-938B-2466CB25BBB2}"/>
              </a:ext>
            </a:extLst>
          </p:cNvPr>
          <p:cNvSpPr>
            <a:spLocks noGrp="1"/>
          </p:cNvSpPr>
          <p:nvPr>
            <p:ph type="title"/>
          </p:nvPr>
        </p:nvSpPr>
        <p:spPr/>
        <p:txBody>
          <a:bodyPr/>
          <a:lstStyle/>
          <a:p>
            <a:r>
              <a:rPr lang="fr-FR" dirty="0"/>
              <a:t>Activation d’un compte Mon Espace Santé</a:t>
            </a:r>
          </a:p>
        </p:txBody>
      </p:sp>
      <p:sp>
        <p:nvSpPr>
          <p:cNvPr id="4" name="Espace réservé du texte 3">
            <a:extLst>
              <a:ext uri="{FF2B5EF4-FFF2-40B4-BE49-F238E27FC236}">
                <a16:creationId xmlns:a16="http://schemas.microsoft.com/office/drawing/2014/main" id="{378FEABD-D943-4849-8920-854B70A07523}"/>
              </a:ext>
            </a:extLst>
          </p:cNvPr>
          <p:cNvSpPr>
            <a:spLocks noGrp="1"/>
          </p:cNvSpPr>
          <p:nvPr>
            <p:ph type="body" sz="quarter" idx="17"/>
          </p:nvPr>
        </p:nvSpPr>
        <p:spPr/>
        <p:txBody>
          <a:bodyPr>
            <a:normAutofit fontScale="92500" lnSpcReduction="10000"/>
          </a:bodyPr>
          <a:lstStyle/>
          <a:p>
            <a:r>
              <a:rPr lang="fr-FR" dirty="0"/>
              <a:t>Tutoriel</a:t>
            </a:r>
          </a:p>
        </p:txBody>
      </p:sp>
      <p:pic>
        <p:nvPicPr>
          <p:cNvPr id="5" name="Picture 8">
            <a:extLst>
              <a:ext uri="{FF2B5EF4-FFF2-40B4-BE49-F238E27FC236}">
                <a16:creationId xmlns:a16="http://schemas.microsoft.com/office/drawing/2014/main" id="{6B4186AF-F914-4F5C-842E-A109BA9D5400}"/>
              </a:ext>
            </a:extLst>
          </p:cNvPr>
          <p:cNvPicPr>
            <a:picLocks noChangeAspect="1"/>
          </p:cNvPicPr>
          <p:nvPr/>
        </p:nvPicPr>
        <p:blipFill>
          <a:blip r:embed="rId3"/>
          <a:stretch>
            <a:fillRect/>
          </a:stretch>
        </p:blipFill>
        <p:spPr>
          <a:xfrm>
            <a:off x="479376" y="1750902"/>
            <a:ext cx="5205804" cy="4270386"/>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12">
            <a:extLst>
              <a:ext uri="{FF2B5EF4-FFF2-40B4-BE49-F238E27FC236}">
                <a16:creationId xmlns:a16="http://schemas.microsoft.com/office/drawing/2014/main" id="{B0B1A7CE-0EEC-45C6-84D2-66CF8C5987DC}"/>
              </a:ext>
            </a:extLst>
          </p:cNvPr>
          <p:cNvPicPr>
            <a:picLocks noChangeAspect="1"/>
          </p:cNvPicPr>
          <p:nvPr/>
        </p:nvPicPr>
        <p:blipFill>
          <a:blip r:embed="rId4"/>
          <a:stretch>
            <a:fillRect/>
          </a:stretch>
        </p:blipFill>
        <p:spPr>
          <a:xfrm>
            <a:off x="6506820" y="1750902"/>
            <a:ext cx="5205804" cy="4270386"/>
          </a:xfrm>
          <a:prstGeom prst="rect">
            <a:avLst/>
          </a:prstGeom>
          <a:ln>
            <a:solidFill>
              <a:schemeClr val="tx1"/>
            </a:solidFill>
          </a:ln>
          <a:effectLst>
            <a:outerShdw blurRad="50800" dist="38100" dir="2700000" algn="tl" rotWithShape="0">
              <a:prstClr val="black">
                <a:alpha val="40000"/>
              </a:prstClr>
            </a:outerShdw>
          </a:effectLst>
        </p:spPr>
      </p:pic>
      <p:sp>
        <p:nvSpPr>
          <p:cNvPr id="7" name="Rounded Rectangle 13">
            <a:extLst>
              <a:ext uri="{FF2B5EF4-FFF2-40B4-BE49-F238E27FC236}">
                <a16:creationId xmlns:a16="http://schemas.microsoft.com/office/drawing/2014/main" id="{0B403974-7D02-41F4-843B-D4F432ADD9DB}"/>
              </a:ext>
            </a:extLst>
          </p:cNvPr>
          <p:cNvSpPr/>
          <p:nvPr/>
        </p:nvSpPr>
        <p:spPr>
          <a:xfrm>
            <a:off x="5360599" y="3207541"/>
            <a:ext cx="1572362" cy="1607749"/>
          </a:xfrm>
          <a:prstGeom prst="roundRect">
            <a:avLst/>
          </a:prstGeom>
          <a:solidFill>
            <a:schemeClr val="bg1"/>
          </a:solidFill>
          <a:ln>
            <a:solidFill>
              <a:srgbClr val="DC1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R" sz="1200" dirty="0">
                <a:solidFill>
                  <a:srgbClr val="DC1867"/>
                </a:solidFill>
              </a:rPr>
              <a:t>L’usager reçoit le code provisoire soit par SMS soir par email</a:t>
            </a:r>
          </a:p>
        </p:txBody>
      </p:sp>
    </p:spTree>
    <p:extLst>
      <p:ext uri="{BB962C8B-B14F-4D97-AF65-F5344CB8AC3E}">
        <p14:creationId xmlns:p14="http://schemas.microsoft.com/office/powerpoint/2010/main" val="4165704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A8951DF9-2CC5-4ECA-BA65-129A5E9E9F09}"/>
              </a:ext>
            </a:extLst>
          </p:cNvPr>
          <p:cNvPicPr>
            <a:picLocks noChangeAspect="1"/>
          </p:cNvPicPr>
          <p:nvPr/>
        </p:nvPicPr>
        <p:blipFill>
          <a:blip r:embed="rId2"/>
          <a:stretch>
            <a:fillRect/>
          </a:stretch>
        </p:blipFill>
        <p:spPr>
          <a:xfrm>
            <a:off x="-62030" y="0"/>
            <a:ext cx="12254030" cy="6858000"/>
          </a:xfrm>
          <a:prstGeom prst="rect">
            <a:avLst/>
          </a:prstGeom>
        </p:spPr>
      </p:pic>
      <p:sp>
        <p:nvSpPr>
          <p:cNvPr id="3" name="Titre 2">
            <a:extLst>
              <a:ext uri="{FF2B5EF4-FFF2-40B4-BE49-F238E27FC236}">
                <a16:creationId xmlns:a16="http://schemas.microsoft.com/office/drawing/2014/main" id="{C6385968-42C3-459D-8AD6-3E16614AA655}"/>
              </a:ext>
            </a:extLst>
          </p:cNvPr>
          <p:cNvSpPr>
            <a:spLocks noGrp="1"/>
          </p:cNvSpPr>
          <p:nvPr>
            <p:ph type="title"/>
          </p:nvPr>
        </p:nvSpPr>
        <p:spPr/>
        <p:txBody>
          <a:bodyPr/>
          <a:lstStyle/>
          <a:p>
            <a:r>
              <a:rPr lang="fr-FR" dirty="0"/>
              <a:t>Activation d’un compte Mon Espace Santé</a:t>
            </a:r>
          </a:p>
        </p:txBody>
      </p:sp>
      <p:sp>
        <p:nvSpPr>
          <p:cNvPr id="4" name="Espace réservé du texte 3">
            <a:extLst>
              <a:ext uri="{FF2B5EF4-FFF2-40B4-BE49-F238E27FC236}">
                <a16:creationId xmlns:a16="http://schemas.microsoft.com/office/drawing/2014/main" id="{BF2D0AB2-10E5-4014-A8A3-5C9761E532AC}"/>
              </a:ext>
            </a:extLst>
          </p:cNvPr>
          <p:cNvSpPr>
            <a:spLocks noGrp="1"/>
          </p:cNvSpPr>
          <p:nvPr>
            <p:ph type="body" sz="quarter" idx="17"/>
          </p:nvPr>
        </p:nvSpPr>
        <p:spPr/>
        <p:txBody>
          <a:bodyPr>
            <a:normAutofit fontScale="92500" lnSpcReduction="10000"/>
          </a:bodyPr>
          <a:lstStyle/>
          <a:p>
            <a:r>
              <a:rPr lang="fr-FR" dirty="0"/>
              <a:t>Tutoriel</a:t>
            </a:r>
          </a:p>
        </p:txBody>
      </p:sp>
      <p:pic>
        <p:nvPicPr>
          <p:cNvPr id="5" name="Picture 8">
            <a:extLst>
              <a:ext uri="{FF2B5EF4-FFF2-40B4-BE49-F238E27FC236}">
                <a16:creationId xmlns:a16="http://schemas.microsoft.com/office/drawing/2014/main" id="{FFDB4F7C-1D17-402B-9471-4E31F2A4EEDF}"/>
              </a:ext>
            </a:extLst>
          </p:cNvPr>
          <p:cNvPicPr>
            <a:picLocks noChangeAspect="1"/>
          </p:cNvPicPr>
          <p:nvPr/>
        </p:nvPicPr>
        <p:blipFill>
          <a:blip r:embed="rId3"/>
          <a:stretch>
            <a:fillRect/>
          </a:stretch>
        </p:blipFill>
        <p:spPr>
          <a:xfrm>
            <a:off x="498660" y="1734076"/>
            <a:ext cx="4553025" cy="3542822"/>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11">
            <a:extLst>
              <a:ext uri="{FF2B5EF4-FFF2-40B4-BE49-F238E27FC236}">
                <a16:creationId xmlns:a16="http://schemas.microsoft.com/office/drawing/2014/main" id="{89E5A662-8241-44EF-9AF5-BFB2025B546A}"/>
              </a:ext>
            </a:extLst>
          </p:cNvPr>
          <p:cNvPicPr>
            <a:picLocks noChangeAspect="1"/>
          </p:cNvPicPr>
          <p:nvPr/>
        </p:nvPicPr>
        <p:blipFill>
          <a:blip r:embed="rId4"/>
          <a:stretch>
            <a:fillRect/>
          </a:stretch>
        </p:blipFill>
        <p:spPr>
          <a:xfrm>
            <a:off x="4180594" y="1764621"/>
            <a:ext cx="3830812" cy="3675185"/>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13">
            <a:extLst>
              <a:ext uri="{FF2B5EF4-FFF2-40B4-BE49-F238E27FC236}">
                <a16:creationId xmlns:a16="http://schemas.microsoft.com/office/drawing/2014/main" id="{7EA480C9-8411-4347-A404-5B0CE57BABAF}"/>
              </a:ext>
            </a:extLst>
          </p:cNvPr>
          <p:cNvPicPr>
            <a:picLocks noChangeAspect="1"/>
          </p:cNvPicPr>
          <p:nvPr/>
        </p:nvPicPr>
        <p:blipFill>
          <a:blip r:embed="rId5"/>
          <a:stretch>
            <a:fillRect/>
          </a:stretch>
        </p:blipFill>
        <p:spPr>
          <a:xfrm>
            <a:off x="7566418" y="1798359"/>
            <a:ext cx="4025143" cy="4974825"/>
          </a:xfrm>
          <a:prstGeom prst="rect">
            <a:avLst/>
          </a:prstGeom>
          <a:ln>
            <a:solidFill>
              <a:schemeClr val="tx1"/>
            </a:solidFill>
          </a:ln>
          <a:effectLst>
            <a:outerShdw blurRad="50800" dist="38100" dir="2700000" algn="tl" rotWithShape="0">
              <a:prstClr val="black">
                <a:alpha val="40000"/>
              </a:prstClr>
            </a:outerShdw>
          </a:effectLst>
        </p:spPr>
      </p:pic>
      <p:sp>
        <p:nvSpPr>
          <p:cNvPr id="8" name="Rounded Rectangle 15">
            <a:extLst>
              <a:ext uri="{FF2B5EF4-FFF2-40B4-BE49-F238E27FC236}">
                <a16:creationId xmlns:a16="http://schemas.microsoft.com/office/drawing/2014/main" id="{0F7F1EC9-F035-47A5-B534-40B4953C5E4E}"/>
              </a:ext>
            </a:extLst>
          </p:cNvPr>
          <p:cNvSpPr/>
          <p:nvPr/>
        </p:nvSpPr>
        <p:spPr>
          <a:xfrm>
            <a:off x="10526139" y="4716210"/>
            <a:ext cx="1572362" cy="1447192"/>
          </a:xfrm>
          <a:prstGeom prst="roundRect">
            <a:avLst/>
          </a:prstGeom>
          <a:solidFill>
            <a:schemeClr val="bg1"/>
          </a:solidFill>
          <a:ln>
            <a:solidFill>
              <a:srgbClr val="DC1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R" sz="1200" dirty="0">
                <a:solidFill>
                  <a:srgbClr val="DC1867"/>
                </a:solidFill>
              </a:rPr>
              <a:t>L’usager choisit son identifiant et son mot de passe</a:t>
            </a:r>
          </a:p>
        </p:txBody>
      </p:sp>
      <p:sp>
        <p:nvSpPr>
          <p:cNvPr id="9" name="Rounded Rectangle 16">
            <a:extLst>
              <a:ext uri="{FF2B5EF4-FFF2-40B4-BE49-F238E27FC236}">
                <a16:creationId xmlns:a16="http://schemas.microsoft.com/office/drawing/2014/main" id="{A8957C1D-B430-4E00-BC89-A845EDA9A17A}"/>
              </a:ext>
            </a:extLst>
          </p:cNvPr>
          <p:cNvSpPr/>
          <p:nvPr/>
        </p:nvSpPr>
        <p:spPr>
          <a:xfrm>
            <a:off x="5632925" y="5038637"/>
            <a:ext cx="1572362" cy="1447192"/>
          </a:xfrm>
          <a:prstGeom prst="roundRect">
            <a:avLst/>
          </a:prstGeom>
          <a:solidFill>
            <a:schemeClr val="bg1"/>
          </a:solidFill>
          <a:ln>
            <a:solidFill>
              <a:srgbClr val="DC1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R" sz="1200" dirty="0">
                <a:solidFill>
                  <a:srgbClr val="DC1867"/>
                </a:solidFill>
              </a:rPr>
              <a:t>L’usager vérifie ses coordonnées et peux les modifier si besoin</a:t>
            </a:r>
          </a:p>
        </p:txBody>
      </p:sp>
    </p:spTree>
    <p:extLst>
      <p:ext uri="{BB962C8B-B14F-4D97-AF65-F5344CB8AC3E}">
        <p14:creationId xmlns:p14="http://schemas.microsoft.com/office/powerpoint/2010/main" val="2403568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F27E047-3813-4D74-9A73-5862B7035472}"/>
              </a:ext>
            </a:extLst>
          </p:cNvPr>
          <p:cNvPicPr>
            <a:picLocks noChangeAspect="1"/>
          </p:cNvPicPr>
          <p:nvPr/>
        </p:nvPicPr>
        <p:blipFill>
          <a:blip r:embed="rId2"/>
          <a:stretch>
            <a:fillRect/>
          </a:stretch>
        </p:blipFill>
        <p:spPr>
          <a:xfrm>
            <a:off x="-62030" y="0"/>
            <a:ext cx="12254030" cy="6858000"/>
          </a:xfrm>
          <a:prstGeom prst="rect">
            <a:avLst/>
          </a:prstGeom>
        </p:spPr>
      </p:pic>
      <p:sp>
        <p:nvSpPr>
          <p:cNvPr id="3" name="Titre 2">
            <a:extLst>
              <a:ext uri="{FF2B5EF4-FFF2-40B4-BE49-F238E27FC236}">
                <a16:creationId xmlns:a16="http://schemas.microsoft.com/office/drawing/2014/main" id="{C415A471-1541-4675-9F95-72DBFC383712}"/>
              </a:ext>
            </a:extLst>
          </p:cNvPr>
          <p:cNvSpPr>
            <a:spLocks noGrp="1"/>
          </p:cNvSpPr>
          <p:nvPr>
            <p:ph type="title"/>
          </p:nvPr>
        </p:nvSpPr>
        <p:spPr/>
        <p:txBody>
          <a:bodyPr/>
          <a:lstStyle/>
          <a:p>
            <a:r>
              <a:rPr lang="fr-FR" dirty="0"/>
              <a:t>Activation d’un compte Mon Espace Santé</a:t>
            </a:r>
          </a:p>
        </p:txBody>
      </p:sp>
      <p:sp>
        <p:nvSpPr>
          <p:cNvPr id="4" name="Espace réservé du texte 3">
            <a:extLst>
              <a:ext uri="{FF2B5EF4-FFF2-40B4-BE49-F238E27FC236}">
                <a16:creationId xmlns:a16="http://schemas.microsoft.com/office/drawing/2014/main" id="{CEF40F5A-556A-49B1-BFF7-62A3D43EDC8F}"/>
              </a:ext>
            </a:extLst>
          </p:cNvPr>
          <p:cNvSpPr>
            <a:spLocks noGrp="1"/>
          </p:cNvSpPr>
          <p:nvPr>
            <p:ph type="body" sz="quarter" idx="17"/>
          </p:nvPr>
        </p:nvSpPr>
        <p:spPr/>
        <p:txBody>
          <a:bodyPr>
            <a:normAutofit fontScale="92500" lnSpcReduction="10000"/>
          </a:bodyPr>
          <a:lstStyle/>
          <a:p>
            <a:r>
              <a:rPr lang="fr-FR" dirty="0"/>
              <a:t>Tutoriel</a:t>
            </a:r>
          </a:p>
        </p:txBody>
      </p:sp>
      <p:pic>
        <p:nvPicPr>
          <p:cNvPr id="5" name="Picture 12">
            <a:extLst>
              <a:ext uri="{FF2B5EF4-FFF2-40B4-BE49-F238E27FC236}">
                <a16:creationId xmlns:a16="http://schemas.microsoft.com/office/drawing/2014/main" id="{2D78FDB2-AF80-44ED-AB59-C68284160B4D}"/>
              </a:ext>
            </a:extLst>
          </p:cNvPr>
          <p:cNvPicPr>
            <a:picLocks noChangeAspect="1"/>
          </p:cNvPicPr>
          <p:nvPr/>
        </p:nvPicPr>
        <p:blipFill>
          <a:blip r:embed="rId3"/>
          <a:stretch>
            <a:fillRect/>
          </a:stretch>
        </p:blipFill>
        <p:spPr>
          <a:xfrm>
            <a:off x="498660" y="1734076"/>
            <a:ext cx="7322977" cy="4885799"/>
          </a:xfrm>
          <a:prstGeom prst="rect">
            <a:avLst/>
          </a:prstGeom>
          <a:ln>
            <a:solidFill>
              <a:schemeClr val="tx1"/>
            </a:solidFill>
          </a:ln>
          <a:effectLst>
            <a:outerShdw blurRad="50800" dist="38100" dir="2700000" algn="tl" rotWithShape="0">
              <a:prstClr val="black">
                <a:alpha val="40000"/>
              </a:prstClr>
            </a:outerShdw>
          </a:effectLst>
        </p:spPr>
      </p:pic>
      <p:sp>
        <p:nvSpPr>
          <p:cNvPr id="6" name="Rounded Rectangle 13">
            <a:extLst>
              <a:ext uri="{FF2B5EF4-FFF2-40B4-BE49-F238E27FC236}">
                <a16:creationId xmlns:a16="http://schemas.microsoft.com/office/drawing/2014/main" id="{0308EB7C-3DA4-42C1-ABCD-D595A73033A0}"/>
              </a:ext>
            </a:extLst>
          </p:cNvPr>
          <p:cNvSpPr/>
          <p:nvPr/>
        </p:nvSpPr>
        <p:spPr>
          <a:xfrm>
            <a:off x="8136974" y="1734075"/>
            <a:ext cx="3556365" cy="2514367"/>
          </a:xfrm>
          <a:prstGeom prst="roundRect">
            <a:avLst/>
          </a:prstGeom>
          <a:solidFill>
            <a:schemeClr val="bg1"/>
          </a:solidFill>
          <a:ln>
            <a:solidFill>
              <a:srgbClr val="DC1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R" sz="1200" dirty="0">
                <a:solidFill>
                  <a:srgbClr val="DC1867"/>
                </a:solidFill>
              </a:rPr>
              <a:t>L’usager a activé son profil, il peut choisir d’activer d’autres profils qui lui sont rattachés</a:t>
            </a:r>
          </a:p>
        </p:txBody>
      </p:sp>
    </p:spTree>
    <p:extLst>
      <p:ext uri="{BB962C8B-B14F-4D97-AF65-F5344CB8AC3E}">
        <p14:creationId xmlns:p14="http://schemas.microsoft.com/office/powerpoint/2010/main" val="1856827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a:xfrm>
            <a:off x="838200" y="6303859"/>
            <a:ext cx="5257800" cy="365125"/>
          </a:xfrm>
        </p:spPr>
        <p:txBody>
          <a:bodyPr/>
          <a:lstStyle/>
          <a:p>
            <a:r>
              <a:rPr lang="fr-FR" dirty="0"/>
              <a:t>Titre du document │ </a:t>
            </a:r>
            <a:fld id="{9C17A3ED-6646-B844-938D-54C1970F1DEB}" type="datetime1">
              <a:rPr lang="fr-FR" smtClean="0"/>
              <a:pPr/>
              <a:t>13/03/2025</a:t>
            </a:fld>
            <a:r>
              <a:rPr lang="fr-FR" dirty="0"/>
              <a:t> │ </a:t>
            </a:r>
            <a:fld id="{3DD8439A-36AF-3248-9137-2EF26716E85B}" type="slidenum">
              <a:rPr lang="fr-FR" smtClean="0"/>
              <a:pPr/>
              <a:t>18</a:t>
            </a:fld>
            <a:endParaRPr lang="fr-FR" dirty="0"/>
          </a:p>
        </p:txBody>
      </p:sp>
      <p:sp>
        <p:nvSpPr>
          <p:cNvPr id="5" name="TextBox 28">
            <a:extLst>
              <a:ext uri="{FF2B5EF4-FFF2-40B4-BE49-F238E27FC236}">
                <a16:creationId xmlns:a16="http://schemas.microsoft.com/office/drawing/2014/main" id="{4B18DC4B-808A-4304-8C64-6D7FC4A84E5B}"/>
              </a:ext>
            </a:extLst>
          </p:cNvPr>
          <p:cNvSpPr txBox="1"/>
          <p:nvPr/>
        </p:nvSpPr>
        <p:spPr>
          <a:xfrm>
            <a:off x="748327" y="1361627"/>
            <a:ext cx="6233043" cy="369332"/>
          </a:xfrm>
          <a:prstGeom prst="rect">
            <a:avLst/>
          </a:prstGeom>
          <a:noFill/>
        </p:spPr>
        <p:txBody>
          <a:bodyPr wrap="square">
            <a:spAutoFit/>
          </a:bodyPr>
          <a:lstStyle/>
          <a:p>
            <a:pPr marL="0" marR="0" lvl="0" indent="0" algn="l" defTabSz="293248"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ea typeface="+mn-ea"/>
                <a:cs typeface="Arial" panose="020B0604020202020204" pitchFamily="34" charset="0"/>
              </a:rPr>
              <a:t>Qu’est-ce qu’un ambassadeur Mon espace santé</a:t>
            </a:r>
          </a:p>
        </p:txBody>
      </p:sp>
      <p:cxnSp>
        <p:nvCxnSpPr>
          <p:cNvPr id="7" name="Straight Connector 33">
            <a:extLst>
              <a:ext uri="{FF2B5EF4-FFF2-40B4-BE49-F238E27FC236}">
                <a16:creationId xmlns:a16="http://schemas.microsoft.com/office/drawing/2014/main" id="{A5D8854B-27D8-4C32-A51B-C43F11706E5C}"/>
              </a:ext>
            </a:extLst>
          </p:cNvPr>
          <p:cNvCxnSpPr/>
          <p:nvPr/>
        </p:nvCxnSpPr>
        <p:spPr>
          <a:xfrm>
            <a:off x="845152" y="1721837"/>
            <a:ext cx="1322251" cy="0"/>
          </a:xfrm>
          <a:prstGeom prst="line">
            <a:avLst/>
          </a:prstGeom>
          <a:ln w="38100">
            <a:solidFill>
              <a:srgbClr val="E83182"/>
            </a:solidFill>
          </a:ln>
        </p:spPr>
        <p:style>
          <a:lnRef idx="1">
            <a:schemeClr val="accent1"/>
          </a:lnRef>
          <a:fillRef idx="0">
            <a:schemeClr val="accent1"/>
          </a:fillRef>
          <a:effectRef idx="0">
            <a:schemeClr val="accent1"/>
          </a:effectRef>
          <a:fontRef idx="minor">
            <a:schemeClr val="tx1"/>
          </a:fontRef>
        </p:style>
      </p:cxnSp>
      <p:sp>
        <p:nvSpPr>
          <p:cNvPr id="11" name="TextBox 36">
            <a:extLst>
              <a:ext uri="{FF2B5EF4-FFF2-40B4-BE49-F238E27FC236}">
                <a16:creationId xmlns:a16="http://schemas.microsoft.com/office/drawing/2014/main" id="{8977CF4E-C04D-4EC1-B612-50A1772D2F6C}"/>
              </a:ext>
            </a:extLst>
          </p:cNvPr>
          <p:cNvSpPr txBox="1"/>
          <p:nvPr/>
        </p:nvSpPr>
        <p:spPr>
          <a:xfrm>
            <a:off x="307234" y="1156906"/>
            <a:ext cx="309248" cy="769441"/>
          </a:xfrm>
          <a:prstGeom prst="rect">
            <a:avLst/>
          </a:prstGeom>
          <a:noFill/>
        </p:spPr>
        <p:txBody>
          <a:bodyPr wrap="square">
            <a:spAutoFit/>
          </a:bodyPr>
          <a:lstStyle/>
          <a:p>
            <a:pPr marL="0" marR="0" lvl="0" indent="0" algn="l" defTabSz="293248"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E83182"/>
                </a:solidFill>
                <a:effectLst/>
                <a:uLnTx/>
                <a:uFillTx/>
                <a:latin typeface="Arial" panose="020B0604020202020204" pitchFamily="34" charset="0"/>
                <a:ea typeface="+mn-ea"/>
                <a:cs typeface="Arial" panose="020B0604020202020204" pitchFamily="34" charset="0"/>
              </a:rPr>
              <a:t>?</a:t>
            </a:r>
          </a:p>
        </p:txBody>
      </p:sp>
      <p:pic>
        <p:nvPicPr>
          <p:cNvPr id="3" name="Graphique 2" descr="Badge 3 contour">
            <a:extLst>
              <a:ext uri="{FF2B5EF4-FFF2-40B4-BE49-F238E27FC236}">
                <a16:creationId xmlns:a16="http://schemas.microsoft.com/office/drawing/2014/main" id="{22C8D361-97F5-632C-8123-880B714F4B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7234" y="189016"/>
            <a:ext cx="914400" cy="914400"/>
          </a:xfrm>
          <a:prstGeom prst="rect">
            <a:avLst/>
          </a:prstGeom>
        </p:spPr>
      </p:pic>
      <p:sp>
        <p:nvSpPr>
          <p:cNvPr id="4" name="ZoneTexte 3">
            <a:extLst>
              <a:ext uri="{FF2B5EF4-FFF2-40B4-BE49-F238E27FC236}">
                <a16:creationId xmlns:a16="http://schemas.microsoft.com/office/drawing/2014/main" id="{BDE7D97A-B91B-7E17-A18A-975D936F9B7A}"/>
              </a:ext>
            </a:extLst>
          </p:cNvPr>
          <p:cNvSpPr txBox="1"/>
          <p:nvPr/>
        </p:nvSpPr>
        <p:spPr>
          <a:xfrm>
            <a:off x="1221634" y="446161"/>
            <a:ext cx="3716126" cy="400110"/>
          </a:xfrm>
          <a:prstGeom prst="rect">
            <a:avLst/>
          </a:prstGeom>
          <a:noFill/>
        </p:spPr>
        <p:txBody>
          <a:bodyPr wrap="square">
            <a:spAutoFit/>
          </a:bodyPr>
          <a:lstStyle/>
          <a:p>
            <a:pPr marL="0" marR="0" lvl="0" indent="0" algn="just" defTabSz="2438338" rtl="0" eaLnBrk="1" fontAlgn="auto" latinLnBrk="0" hangingPunct="0">
              <a:lnSpc>
                <a:spcPct val="100000"/>
              </a:lnSpc>
              <a:spcBef>
                <a:spcPts val="0"/>
              </a:spcBef>
              <a:spcAft>
                <a:spcPts val="0"/>
              </a:spcAft>
              <a:buClrTx/>
              <a:buSzTx/>
              <a:buFontTx/>
              <a:buNone/>
              <a:tabLst/>
              <a:defRPr/>
            </a:pPr>
            <a:r>
              <a:rPr lang="fr-FR" sz="2000" b="1" dirty="0">
                <a:solidFill>
                  <a:srgbClr val="DF2680"/>
                </a:solidFill>
              </a:rPr>
              <a:t>ROLE D’UN AMBASSADEUR </a:t>
            </a:r>
          </a:p>
        </p:txBody>
      </p:sp>
      <p:sp>
        <p:nvSpPr>
          <p:cNvPr id="8" name="TextBox 7">
            <a:extLst>
              <a:ext uri="{FF2B5EF4-FFF2-40B4-BE49-F238E27FC236}">
                <a16:creationId xmlns:a16="http://schemas.microsoft.com/office/drawing/2014/main" id="{DBBCC2CD-90DF-D640-C78C-352D2D472EAB}"/>
              </a:ext>
            </a:extLst>
          </p:cNvPr>
          <p:cNvSpPr txBox="1"/>
          <p:nvPr/>
        </p:nvSpPr>
        <p:spPr>
          <a:xfrm>
            <a:off x="616481" y="1979838"/>
            <a:ext cx="11009461" cy="1200329"/>
          </a:xfrm>
          <a:prstGeom prst="rect">
            <a:avLst/>
          </a:prstGeom>
          <a:noFill/>
        </p:spPr>
        <p:txBody>
          <a:bodyPr wrap="square">
            <a:spAutoFit/>
          </a:bodyPr>
          <a:lstStyle/>
          <a:p>
            <a:pPr algn="just"/>
            <a:r>
              <a:rPr lang="fr-FR" sz="1800" dirty="0"/>
              <a:t>Il s’agit d’une </a:t>
            </a:r>
            <a:r>
              <a:rPr lang="fr-FR" b="1" dirty="0"/>
              <a:t>p</a:t>
            </a:r>
            <a:r>
              <a:rPr lang="fr-FR" sz="1800" b="1" dirty="0"/>
              <a:t>ersonne </a:t>
            </a:r>
            <a:r>
              <a:rPr lang="fr-FR" sz="1800" dirty="0"/>
              <a:t>ou </a:t>
            </a:r>
            <a:r>
              <a:rPr lang="fr-FR" sz="1800" b="1" dirty="0"/>
              <a:t>structure</a:t>
            </a:r>
            <a:r>
              <a:rPr lang="fr-FR" sz="1800" dirty="0"/>
              <a:t> </a:t>
            </a:r>
            <a:r>
              <a:rPr lang="fr-FR" sz="1800" b="1" dirty="0"/>
              <a:t>bénévole</a:t>
            </a:r>
            <a:r>
              <a:rPr lang="fr-FR" sz="1800" dirty="0"/>
              <a:t> chargées de</a:t>
            </a:r>
            <a:r>
              <a:rPr lang="fr-FR" sz="1800" dirty="0">
                <a:cs typeface="Calibri"/>
              </a:rPr>
              <a:t> </a:t>
            </a:r>
            <a:r>
              <a:rPr lang="fr-FR" sz="1800" dirty="0"/>
              <a:t> </a:t>
            </a:r>
            <a:r>
              <a:rPr lang="fr-FR" sz="1800" b="1" dirty="0"/>
              <a:t>communiquer, sensibiliser et former les citoyens à Mon espace santé </a:t>
            </a:r>
            <a:r>
              <a:rPr lang="fr-FR" sz="1800" dirty="0"/>
              <a:t>par la conduite d’actions locales. La démarche « ambassadeur Mon espace santé » est un programme mis en place par la </a:t>
            </a:r>
            <a:r>
              <a:rPr lang="fr-FR" sz="1800" b="1" dirty="0"/>
              <a:t>Délégation ministérielle du numérique en santé. </a:t>
            </a:r>
            <a:r>
              <a:rPr lang="fr-FR" sz="1800" dirty="0"/>
              <a:t>Un ambassadeur Mon espace santé dispose d’un rôle varié en fonction de </a:t>
            </a:r>
            <a:r>
              <a:rPr lang="fr-FR" sz="1800" b="1" dirty="0"/>
              <a:t>sa disponibilité</a:t>
            </a:r>
            <a:r>
              <a:rPr lang="fr-FR" sz="1800" dirty="0"/>
              <a:t>, </a:t>
            </a:r>
            <a:r>
              <a:rPr lang="fr-FR" sz="1800" b="1" dirty="0"/>
              <a:t>ses missions professionnelles</a:t>
            </a:r>
            <a:r>
              <a:rPr lang="fr-FR" sz="1800" dirty="0"/>
              <a:t> et </a:t>
            </a:r>
            <a:r>
              <a:rPr lang="fr-FR" sz="1800" b="1" dirty="0"/>
              <a:t>son appétence. </a:t>
            </a:r>
          </a:p>
        </p:txBody>
      </p:sp>
      <p:sp>
        <p:nvSpPr>
          <p:cNvPr id="10" name="Rectangle 9">
            <a:extLst>
              <a:ext uri="{FF2B5EF4-FFF2-40B4-BE49-F238E27FC236}">
                <a16:creationId xmlns:a16="http://schemas.microsoft.com/office/drawing/2014/main" id="{8D077979-6FD8-8A0A-277C-9AE8E9D6D16B}"/>
              </a:ext>
            </a:extLst>
          </p:cNvPr>
          <p:cNvSpPr/>
          <p:nvPr/>
        </p:nvSpPr>
        <p:spPr bwMode="auto">
          <a:xfrm>
            <a:off x="764434" y="3507912"/>
            <a:ext cx="3173497" cy="369332"/>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93248">
              <a:defRPr/>
            </a:pPr>
            <a:r>
              <a:rPr lang="fr-FR" b="1" dirty="0">
                <a:solidFill>
                  <a:prstClr val="black"/>
                </a:solidFill>
                <a:cs typeface="Arial" panose="020B0604020202020204" pitchFamily="34" charset="0"/>
              </a:rPr>
              <a:t>Les missions d’un ambassadeur</a:t>
            </a:r>
          </a:p>
        </p:txBody>
      </p:sp>
      <p:sp>
        <p:nvSpPr>
          <p:cNvPr id="13" name="Rectangle 12">
            <a:extLst>
              <a:ext uri="{FF2B5EF4-FFF2-40B4-BE49-F238E27FC236}">
                <a16:creationId xmlns:a16="http://schemas.microsoft.com/office/drawing/2014/main" id="{4FF1949D-9198-4BC7-BE08-7215F72BE129}"/>
              </a:ext>
            </a:extLst>
          </p:cNvPr>
          <p:cNvSpPr/>
          <p:nvPr/>
        </p:nvSpPr>
        <p:spPr>
          <a:xfrm>
            <a:off x="6127302" y="5031463"/>
            <a:ext cx="1529713" cy="307777"/>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8">
              <a:defRPr/>
            </a:pPr>
            <a:r>
              <a:rPr lang="fr-FR" sz="1400" b="1" dirty="0">
                <a:solidFill>
                  <a:schemeClr val="accent6"/>
                </a:solidFill>
                <a:ea typeface="Geneva" charset="-128"/>
                <a:cs typeface="Arial" panose="020B0604020202020204" pitchFamily="34" charset="0"/>
              </a:rPr>
              <a:t>Informer</a:t>
            </a:r>
            <a:r>
              <a:rPr kumimoji="0" lang="fr-FR" sz="1400" b="1" i="0" u="none" strike="noStrike" kern="1200" cap="none" spc="0" normalizeH="0" baseline="0" noProof="0" dirty="0">
                <a:ln>
                  <a:noFill/>
                </a:ln>
                <a:solidFill>
                  <a:schemeClr val="accent6"/>
                </a:solidFill>
                <a:effectLst/>
                <a:uLnTx/>
                <a:uFillTx/>
                <a:ea typeface="Geneva" charset="-128"/>
                <a:cs typeface="Arial" panose="020B0604020202020204" pitchFamily="34" charset="0"/>
              </a:rPr>
              <a:t> </a:t>
            </a:r>
          </a:p>
        </p:txBody>
      </p:sp>
      <p:sp>
        <p:nvSpPr>
          <p:cNvPr id="14" name="Rectangle 13">
            <a:extLst>
              <a:ext uri="{FF2B5EF4-FFF2-40B4-BE49-F238E27FC236}">
                <a16:creationId xmlns:a16="http://schemas.microsoft.com/office/drawing/2014/main" id="{4CE091A9-3C9F-41E7-86C3-0148FB55EF1A}"/>
              </a:ext>
            </a:extLst>
          </p:cNvPr>
          <p:cNvSpPr/>
          <p:nvPr/>
        </p:nvSpPr>
        <p:spPr>
          <a:xfrm>
            <a:off x="1039457" y="5031463"/>
            <a:ext cx="1454859" cy="307777"/>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8">
              <a:defRPr/>
            </a:pPr>
            <a:r>
              <a:rPr lang="fr-FR" sz="1400" b="1" dirty="0">
                <a:solidFill>
                  <a:srgbClr val="A4368C"/>
                </a:solidFill>
                <a:ea typeface="Geneva" charset="-128"/>
                <a:cs typeface="Arial" panose="020B0604020202020204" pitchFamily="34" charset="0"/>
              </a:rPr>
              <a:t>Communiquer</a:t>
            </a:r>
          </a:p>
        </p:txBody>
      </p:sp>
      <p:sp>
        <p:nvSpPr>
          <p:cNvPr id="22" name="Rectangle 21">
            <a:extLst>
              <a:ext uri="{FF2B5EF4-FFF2-40B4-BE49-F238E27FC236}">
                <a16:creationId xmlns:a16="http://schemas.microsoft.com/office/drawing/2014/main" id="{F9AB06AC-8AD3-4BD8-A08D-DD68B7DB6910}"/>
              </a:ext>
            </a:extLst>
          </p:cNvPr>
          <p:cNvSpPr/>
          <p:nvPr/>
        </p:nvSpPr>
        <p:spPr>
          <a:xfrm>
            <a:off x="3251530" y="5031463"/>
            <a:ext cx="2477107" cy="738664"/>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fr-FR" sz="1400" b="1" dirty="0">
                <a:solidFill>
                  <a:schemeClr val="accent1"/>
                </a:solidFill>
                <a:ea typeface="Geneva" charset="-128"/>
                <a:cs typeface="Arial" panose="020B0604020202020204" pitchFamily="34" charset="0"/>
              </a:rPr>
              <a:t>Présenter</a:t>
            </a:r>
            <a:r>
              <a:rPr lang="fr-FR" sz="1400" dirty="0">
                <a:solidFill>
                  <a:prstClr val="black"/>
                </a:solidFill>
                <a:ea typeface="Geneva" charset="-128"/>
                <a:cs typeface="Arial" panose="020B0604020202020204" pitchFamily="34" charset="0"/>
              </a:rPr>
              <a:t> </a:t>
            </a:r>
            <a:r>
              <a:rPr lang="fr-FR" sz="1400" b="1" dirty="0">
                <a:solidFill>
                  <a:prstClr val="black"/>
                </a:solidFill>
                <a:ea typeface="Geneva" charset="-128"/>
                <a:cs typeface="Arial" panose="020B0604020202020204" pitchFamily="34" charset="0"/>
              </a:rPr>
              <a:t>Mon espace santé auprès des publics accompagnés</a:t>
            </a:r>
          </a:p>
        </p:txBody>
      </p:sp>
      <p:sp>
        <p:nvSpPr>
          <p:cNvPr id="26" name="Rectangle 25">
            <a:extLst>
              <a:ext uri="{FF2B5EF4-FFF2-40B4-BE49-F238E27FC236}">
                <a16:creationId xmlns:a16="http://schemas.microsoft.com/office/drawing/2014/main" id="{FECB8C50-112E-4A7E-B262-307E93310130}"/>
              </a:ext>
            </a:extLst>
          </p:cNvPr>
          <p:cNvSpPr/>
          <p:nvPr/>
        </p:nvSpPr>
        <p:spPr>
          <a:xfrm>
            <a:off x="8477108" y="5031463"/>
            <a:ext cx="2144757" cy="738664"/>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8">
              <a:defRPr/>
            </a:pPr>
            <a:r>
              <a:rPr lang="fr-FR" sz="1400" b="1" dirty="0">
                <a:solidFill>
                  <a:schemeClr val="accent2"/>
                </a:solidFill>
                <a:ea typeface="Geneva" charset="-128"/>
                <a:cs typeface="Arial" panose="020B0604020202020204" pitchFamily="34" charset="0"/>
              </a:rPr>
              <a:t>Accompagner</a:t>
            </a:r>
            <a:r>
              <a:rPr lang="fr-FR" sz="1400" b="1" dirty="0">
                <a:solidFill>
                  <a:prstClr val="black"/>
                </a:solidFill>
                <a:ea typeface="Geneva" charset="-128"/>
                <a:cs typeface="Arial" panose="020B0604020202020204" pitchFamily="34" charset="0"/>
              </a:rPr>
              <a:t> à la prise en main de Mon espace santé</a:t>
            </a:r>
          </a:p>
        </p:txBody>
      </p:sp>
      <p:cxnSp>
        <p:nvCxnSpPr>
          <p:cNvPr id="27" name="Straight Connector 33">
            <a:extLst>
              <a:ext uri="{FF2B5EF4-FFF2-40B4-BE49-F238E27FC236}">
                <a16:creationId xmlns:a16="http://schemas.microsoft.com/office/drawing/2014/main" id="{C08E1919-1FC7-B51F-EEE9-057C52BE262C}"/>
              </a:ext>
            </a:extLst>
          </p:cNvPr>
          <p:cNvCxnSpPr/>
          <p:nvPr/>
        </p:nvCxnSpPr>
        <p:spPr>
          <a:xfrm>
            <a:off x="867624" y="3877244"/>
            <a:ext cx="1322251" cy="0"/>
          </a:xfrm>
          <a:prstGeom prst="line">
            <a:avLst/>
          </a:prstGeom>
          <a:ln w="38100">
            <a:solidFill>
              <a:srgbClr val="E83182"/>
            </a:solidFill>
          </a:ln>
        </p:spPr>
        <p:style>
          <a:lnRef idx="1">
            <a:schemeClr val="accent1"/>
          </a:lnRef>
          <a:fillRef idx="0">
            <a:schemeClr val="accent1"/>
          </a:fillRef>
          <a:effectRef idx="0">
            <a:schemeClr val="accent1"/>
          </a:effectRef>
          <a:fontRef idx="minor">
            <a:schemeClr val="tx1"/>
          </a:fontRef>
        </p:style>
      </p:cxnSp>
      <p:pic>
        <p:nvPicPr>
          <p:cNvPr id="28" name="Graphic 27">
            <a:extLst>
              <a:ext uri="{FF2B5EF4-FFF2-40B4-BE49-F238E27FC236}">
                <a16:creationId xmlns:a16="http://schemas.microsoft.com/office/drawing/2014/main" id="{90F1326B-32A8-6923-6365-334CC553C3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2097" y="3487516"/>
            <a:ext cx="453932" cy="453932"/>
          </a:xfrm>
          <a:prstGeom prst="rect">
            <a:avLst/>
          </a:prstGeom>
        </p:spPr>
      </p:pic>
      <p:pic>
        <p:nvPicPr>
          <p:cNvPr id="31" name="Graphic 30">
            <a:extLst>
              <a:ext uri="{FF2B5EF4-FFF2-40B4-BE49-F238E27FC236}">
                <a16:creationId xmlns:a16="http://schemas.microsoft.com/office/drawing/2014/main" id="{68890F33-2E0F-BD1D-3A1C-1EEABACFE5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32158" y="4134250"/>
            <a:ext cx="720000" cy="720000"/>
          </a:xfrm>
          <a:prstGeom prst="rect">
            <a:avLst/>
          </a:prstGeom>
        </p:spPr>
      </p:pic>
      <p:pic>
        <p:nvPicPr>
          <p:cNvPr id="32" name="Graphic 31">
            <a:extLst>
              <a:ext uri="{FF2B5EF4-FFF2-40B4-BE49-F238E27FC236}">
                <a16:creationId xmlns:a16="http://schemas.microsoft.com/office/drawing/2014/main" id="{BC9FEAA4-7728-65D4-B6A1-52FDD0A6C1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30083" y="4134250"/>
            <a:ext cx="720000" cy="720000"/>
          </a:xfrm>
          <a:prstGeom prst="rect">
            <a:avLst/>
          </a:prstGeom>
        </p:spPr>
      </p:pic>
      <p:pic>
        <p:nvPicPr>
          <p:cNvPr id="34" name="Graphic 33">
            <a:extLst>
              <a:ext uri="{FF2B5EF4-FFF2-40B4-BE49-F238E27FC236}">
                <a16:creationId xmlns:a16="http://schemas.microsoft.com/office/drawing/2014/main" id="{6EEDD55C-6CD4-9560-9899-9CB257272F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06886" y="4134250"/>
            <a:ext cx="720000" cy="720000"/>
          </a:xfrm>
          <a:prstGeom prst="rect">
            <a:avLst/>
          </a:prstGeom>
        </p:spPr>
      </p:pic>
      <p:pic>
        <p:nvPicPr>
          <p:cNvPr id="35" name="Graphic 34">
            <a:extLst>
              <a:ext uri="{FF2B5EF4-FFF2-40B4-BE49-F238E27FC236}">
                <a16:creationId xmlns:a16="http://schemas.microsoft.com/office/drawing/2014/main" id="{B2DE0735-B402-8D82-0F16-314D883E195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89486" y="4134250"/>
            <a:ext cx="720000" cy="720000"/>
          </a:xfrm>
          <a:prstGeom prst="rect">
            <a:avLst/>
          </a:prstGeom>
        </p:spPr>
      </p:pic>
    </p:spTree>
    <p:extLst>
      <p:ext uri="{BB962C8B-B14F-4D97-AF65-F5344CB8AC3E}">
        <p14:creationId xmlns:p14="http://schemas.microsoft.com/office/powerpoint/2010/main" val="91893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35A00-B6D1-C135-7127-F14B10F00C72}"/>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83D0EADF-D659-8679-CC17-A12AD88BFABF}"/>
              </a:ext>
            </a:extLst>
          </p:cNvPr>
          <p:cNvSpPr>
            <a:spLocks noGrp="1"/>
          </p:cNvSpPr>
          <p:nvPr>
            <p:ph type="title" idx="4294967295"/>
          </p:nvPr>
        </p:nvSpPr>
        <p:spPr>
          <a:xfrm>
            <a:off x="1221634" y="487587"/>
            <a:ext cx="9047163" cy="415925"/>
          </a:xfrm>
        </p:spPr>
        <p:txBody>
          <a:bodyPr>
            <a:normAutofit/>
          </a:bodyPr>
          <a:lstStyle/>
          <a:p>
            <a:r>
              <a:rPr lang="fr-FR" sz="2000" dirty="0">
                <a:solidFill>
                  <a:srgbClr val="DF2680"/>
                </a:solidFill>
                <a:latin typeface="+mn-lt"/>
              </a:rPr>
              <a:t>RECRUTEMENT D’AMBASSADEURS : UNE APPROCHE PAR CERCLE D’ACTEURS </a:t>
            </a:r>
          </a:p>
        </p:txBody>
      </p:sp>
      <p:pic>
        <p:nvPicPr>
          <p:cNvPr id="46" name="Image 45">
            <a:extLst>
              <a:ext uri="{FF2B5EF4-FFF2-40B4-BE49-F238E27FC236}">
                <a16:creationId xmlns:a16="http://schemas.microsoft.com/office/drawing/2014/main" id="{049D1E47-57FC-641F-D4A2-7C8D3FA11C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360" y="1171188"/>
            <a:ext cx="701489" cy="701489"/>
          </a:xfrm>
          <a:prstGeom prst="rect">
            <a:avLst/>
          </a:prstGeom>
        </p:spPr>
      </p:pic>
      <p:pic>
        <p:nvPicPr>
          <p:cNvPr id="8" name="Graphique 7" descr="Badge 3 contour">
            <a:extLst>
              <a:ext uri="{FF2B5EF4-FFF2-40B4-BE49-F238E27FC236}">
                <a16:creationId xmlns:a16="http://schemas.microsoft.com/office/drawing/2014/main" id="{1519A761-8CB1-7648-347B-2149182E83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7234" y="189016"/>
            <a:ext cx="914400" cy="914400"/>
          </a:xfrm>
          <a:prstGeom prst="rect">
            <a:avLst/>
          </a:prstGeom>
        </p:spPr>
      </p:pic>
      <p:sp>
        <p:nvSpPr>
          <p:cNvPr id="4" name="Rectangle 3">
            <a:extLst>
              <a:ext uri="{FF2B5EF4-FFF2-40B4-BE49-F238E27FC236}">
                <a16:creationId xmlns:a16="http://schemas.microsoft.com/office/drawing/2014/main" id="{35C3B0D4-BCB4-93C3-8181-C1D18B8A0B41}"/>
              </a:ext>
            </a:extLst>
          </p:cNvPr>
          <p:cNvSpPr/>
          <p:nvPr/>
        </p:nvSpPr>
        <p:spPr>
          <a:xfrm>
            <a:off x="764434" y="1352656"/>
            <a:ext cx="8314252" cy="369332"/>
          </a:xfrm>
          <a:prstGeom prst="rect">
            <a:avLst/>
          </a:prstGeom>
          <a:noFill/>
        </p:spPr>
        <p:txBody>
          <a:bodyPr wrap="square">
            <a:spAutoFit/>
          </a:bodyPr>
          <a:lstStyle/>
          <a:p>
            <a:pPr defTabSz="1219170">
              <a:spcAft>
                <a:spcPts val="1600"/>
              </a:spcAft>
              <a:buClr>
                <a:srgbClr val="000000"/>
              </a:buClr>
              <a:defRPr/>
            </a:pPr>
            <a:r>
              <a:rPr lang="fr-FR" b="1" kern="0">
                <a:ea typeface="Geneva" charset="-128"/>
                <a:cs typeface="Arial" panose="020B0604020202020204" pitchFamily="34" charset="0"/>
                <a:sym typeface="Arial"/>
              </a:rPr>
              <a:t>Les ambassadeurs et relais du monde de la santé, du médico-social et du social</a:t>
            </a:r>
            <a:endParaRPr lang="fr-FR" kern="0">
              <a:ea typeface="Geneva" charset="-128"/>
              <a:cs typeface="Arial" panose="020B0604020202020204" pitchFamily="34" charset="0"/>
              <a:sym typeface="Arial"/>
            </a:endParaRPr>
          </a:p>
        </p:txBody>
      </p:sp>
      <p:cxnSp>
        <p:nvCxnSpPr>
          <p:cNvPr id="2" name="Straight Connector 33">
            <a:extLst>
              <a:ext uri="{FF2B5EF4-FFF2-40B4-BE49-F238E27FC236}">
                <a16:creationId xmlns:a16="http://schemas.microsoft.com/office/drawing/2014/main" id="{41CEFAF5-BF2E-8955-3E3B-1B686889B6C1}"/>
              </a:ext>
            </a:extLst>
          </p:cNvPr>
          <p:cNvCxnSpPr/>
          <p:nvPr/>
        </p:nvCxnSpPr>
        <p:spPr>
          <a:xfrm>
            <a:off x="845152" y="1721837"/>
            <a:ext cx="1322251" cy="0"/>
          </a:xfrm>
          <a:prstGeom prst="line">
            <a:avLst/>
          </a:prstGeom>
          <a:ln w="38100">
            <a:solidFill>
              <a:srgbClr val="E83182"/>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61578CF-6D27-4D3F-D46A-1B4FCD3B44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5883" y="2503889"/>
            <a:ext cx="720000" cy="720000"/>
          </a:xfrm>
          <a:prstGeom prst="rect">
            <a:avLst/>
          </a:prstGeom>
        </p:spPr>
      </p:pic>
      <p:sp>
        <p:nvSpPr>
          <p:cNvPr id="7" name="TextBox 6">
            <a:extLst>
              <a:ext uri="{FF2B5EF4-FFF2-40B4-BE49-F238E27FC236}">
                <a16:creationId xmlns:a16="http://schemas.microsoft.com/office/drawing/2014/main" id="{C74B7D29-DFAF-9CDF-E4F3-6B787FFF2AC7}"/>
              </a:ext>
            </a:extLst>
          </p:cNvPr>
          <p:cNvSpPr txBox="1"/>
          <p:nvPr/>
        </p:nvSpPr>
        <p:spPr>
          <a:xfrm>
            <a:off x="2125469" y="2263725"/>
            <a:ext cx="7771568" cy="1200329"/>
          </a:xfrm>
          <a:prstGeom prst="rect">
            <a:avLst/>
          </a:prstGeom>
          <a:noFill/>
        </p:spPr>
        <p:txBody>
          <a:bodyPr wrap="square">
            <a:spAutoFit/>
          </a:bodyPr>
          <a:lstStyle/>
          <a:p>
            <a:pPr defTabSz="1219170">
              <a:buClr>
                <a:srgbClr val="4472C4"/>
              </a:buClr>
              <a:defRPr/>
            </a:pPr>
            <a:r>
              <a:rPr lang="fr-FR" sz="1800" b="1" kern="0" dirty="0">
                <a:solidFill>
                  <a:srgbClr val="4472C4"/>
                </a:solidFill>
                <a:ea typeface="Geneva" charset="-128"/>
                <a:cs typeface="Arial" panose="020B0604020202020204" pitchFamily="34" charset="0"/>
                <a:sym typeface="Arial"/>
              </a:rPr>
              <a:t>Présenter</a:t>
            </a:r>
            <a:r>
              <a:rPr lang="fr-FR" sz="1800" kern="0" dirty="0">
                <a:solidFill>
                  <a:srgbClr val="4472C4"/>
                </a:solidFill>
                <a:ea typeface="Geneva" charset="-128"/>
                <a:cs typeface="Arial" panose="020B0604020202020204" pitchFamily="34" charset="0"/>
                <a:sym typeface="Arial"/>
              </a:rPr>
              <a:t> Mon espace santé et</a:t>
            </a:r>
            <a:r>
              <a:rPr lang="fr-FR" sz="1800" b="1" kern="0" dirty="0">
                <a:solidFill>
                  <a:srgbClr val="4472C4"/>
                </a:solidFill>
                <a:ea typeface="Geneva" charset="-128"/>
                <a:cs typeface="Arial" panose="020B0604020202020204" pitchFamily="34" charset="0"/>
                <a:sym typeface="Arial"/>
              </a:rPr>
              <a:t> le dispositif Ambassadeurs </a:t>
            </a:r>
            <a:r>
              <a:rPr lang="fr-FR" sz="1800" kern="0" dirty="0">
                <a:solidFill>
                  <a:srgbClr val="4472C4"/>
                </a:solidFill>
                <a:ea typeface="Geneva" charset="-128"/>
                <a:cs typeface="Arial" panose="020B0604020202020204" pitchFamily="34" charset="0"/>
                <a:sym typeface="Arial"/>
              </a:rPr>
              <a:t>auprès des acteurs de l’écosystème de la santé (ES, PSL,CPTS,DAC etc.), structures du médico-social et du grand public</a:t>
            </a:r>
            <a:br>
              <a:rPr lang="fr-FR" sz="1800" b="0" i="0" dirty="0">
                <a:solidFill>
                  <a:srgbClr val="4472C4"/>
                </a:solidFill>
                <a:effectLst/>
              </a:rPr>
            </a:br>
            <a:r>
              <a:rPr lang="fr-FR" sz="1600" b="0" i="1" u="none" strike="noStrike" dirty="0">
                <a:effectLst/>
              </a:rPr>
              <a:t>Ex : Déplacement dans les CHU, hôpitaux,… sensibilisation de la patientèle</a:t>
            </a:r>
            <a:endParaRPr lang="fr-FR" sz="1800" b="0" i="1" u="none" strike="noStrike" dirty="0">
              <a:effectLst/>
            </a:endParaRPr>
          </a:p>
        </p:txBody>
      </p:sp>
      <p:sp>
        <p:nvSpPr>
          <p:cNvPr id="6" name="ZoneTexte 5">
            <a:extLst>
              <a:ext uri="{FF2B5EF4-FFF2-40B4-BE49-F238E27FC236}">
                <a16:creationId xmlns:a16="http://schemas.microsoft.com/office/drawing/2014/main" id="{1D1A4379-8F9C-F4BD-F755-A7306C5315A2}"/>
              </a:ext>
            </a:extLst>
          </p:cNvPr>
          <p:cNvSpPr txBox="1"/>
          <p:nvPr/>
        </p:nvSpPr>
        <p:spPr>
          <a:xfrm>
            <a:off x="2125469" y="3617397"/>
            <a:ext cx="8253683"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solidFill>
                  <a:schemeClr val="accent6"/>
                </a:solidFill>
                <a:cs typeface="Arial"/>
              </a:rPr>
              <a:t>Former de futurs formateurs </a:t>
            </a:r>
            <a:r>
              <a:rPr lang="fr-FR" dirty="0">
                <a:solidFill>
                  <a:schemeClr val="accent6"/>
                </a:solidFill>
                <a:cs typeface="Arial"/>
              </a:rPr>
              <a:t>et relais de communication</a:t>
            </a:r>
            <a:r>
              <a:rPr lang="en-US" dirty="0">
                <a:solidFill>
                  <a:schemeClr val="accent6"/>
                </a:solidFill>
                <a:cs typeface="Arial"/>
              </a:rPr>
              <a:t>​</a:t>
            </a:r>
            <a:br>
              <a:rPr lang="en-US" dirty="0">
                <a:solidFill>
                  <a:schemeClr val="accent6"/>
                </a:solidFill>
                <a:cs typeface="Arial"/>
              </a:rPr>
            </a:br>
            <a:r>
              <a:rPr lang="fr-FR" sz="1600" i="1">
                <a:cs typeface="Arial"/>
              </a:rPr>
              <a:t>Ex : formation des agents, personnels d’accueil, </a:t>
            </a:r>
            <a:r>
              <a:rPr lang="fr-FR" sz="1600" i="1" err="1">
                <a:cs typeface="Arial"/>
              </a:rPr>
              <a:t>etc</a:t>
            </a:r>
            <a:endParaRPr lang="en-US">
              <a:cs typeface="Arial"/>
            </a:endParaRPr>
          </a:p>
        </p:txBody>
      </p:sp>
      <p:sp>
        <p:nvSpPr>
          <p:cNvPr id="11" name="ZoneTexte 10">
            <a:extLst>
              <a:ext uri="{FF2B5EF4-FFF2-40B4-BE49-F238E27FC236}">
                <a16:creationId xmlns:a16="http://schemas.microsoft.com/office/drawing/2014/main" id="{91A15078-1E08-5B69-42D4-5B0085024065}"/>
              </a:ext>
            </a:extLst>
          </p:cNvPr>
          <p:cNvSpPr txBox="1"/>
          <p:nvPr/>
        </p:nvSpPr>
        <p:spPr>
          <a:xfrm>
            <a:off x="2125469" y="4637021"/>
            <a:ext cx="6953987"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solidFill>
                  <a:srgbClr val="ED7D31"/>
                </a:solidFill>
              </a:rPr>
              <a:t>Accompagner</a:t>
            </a:r>
            <a:r>
              <a:rPr lang="fr-FR" dirty="0">
                <a:solidFill>
                  <a:srgbClr val="ED7D31"/>
                </a:solidFill>
              </a:rPr>
              <a:t> à la prise en main</a:t>
            </a:r>
            <a:r>
              <a:rPr lang="fr-FR" dirty="0">
                <a:solidFill>
                  <a:srgbClr val="ED7D31"/>
                </a:solidFill>
                <a:ea typeface="Calibri"/>
                <a:cs typeface="Calibri"/>
              </a:rPr>
              <a:t>​</a:t>
            </a:r>
            <a:br>
              <a:rPr lang="fr-FR" dirty="0">
                <a:solidFill>
                  <a:srgbClr val="ED7D31"/>
                </a:solidFill>
                <a:ea typeface="Calibri"/>
                <a:cs typeface="Calibri"/>
              </a:rPr>
            </a:br>
            <a:r>
              <a:rPr lang="fr-FR" sz="1600" i="1"/>
              <a:t>Ex : animation d’atelier pour activer son MES dans les CPAM</a:t>
            </a:r>
            <a:endParaRPr lang="fr-FR" sz="2400"/>
          </a:p>
        </p:txBody>
      </p:sp>
      <p:pic>
        <p:nvPicPr>
          <p:cNvPr id="9" name="Graphic 34">
            <a:extLst>
              <a:ext uri="{FF2B5EF4-FFF2-40B4-BE49-F238E27FC236}">
                <a16:creationId xmlns:a16="http://schemas.microsoft.com/office/drawing/2014/main" id="{98C67C4E-47B3-BA76-553E-94DE7B7185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5883" y="4600186"/>
            <a:ext cx="720000" cy="720000"/>
          </a:xfrm>
          <a:prstGeom prst="rect">
            <a:avLst/>
          </a:prstGeom>
        </p:spPr>
      </p:pic>
      <p:pic>
        <p:nvPicPr>
          <p:cNvPr id="12" name="Graphic 30">
            <a:extLst>
              <a:ext uri="{FF2B5EF4-FFF2-40B4-BE49-F238E27FC236}">
                <a16:creationId xmlns:a16="http://schemas.microsoft.com/office/drawing/2014/main" id="{D5DDCB39-9A74-D0BF-452C-4B15E948CB0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9498" y="3580562"/>
            <a:ext cx="720000" cy="720000"/>
          </a:xfrm>
          <a:prstGeom prst="rect">
            <a:avLst/>
          </a:prstGeom>
        </p:spPr>
      </p:pic>
    </p:spTree>
    <p:extLst>
      <p:ext uri="{BB962C8B-B14F-4D97-AF65-F5344CB8AC3E}">
        <p14:creationId xmlns:p14="http://schemas.microsoft.com/office/powerpoint/2010/main" val="3623168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DFFE5-E24C-2DC5-1801-CAFD3E6BCD68}"/>
            </a:ext>
          </a:extLst>
        </p:cNvPr>
        <p:cNvGrpSpPr/>
        <p:nvPr/>
      </p:nvGrpSpPr>
      <p:grpSpPr>
        <a:xfrm>
          <a:off x="0" y="0"/>
          <a:ext cx="0" cy="0"/>
          <a:chOff x="0" y="0"/>
          <a:chExt cx="0" cy="0"/>
        </a:xfrm>
      </p:grpSpPr>
      <p:pic>
        <p:nvPicPr>
          <p:cNvPr id="19" name="Picture 2">
            <a:extLst>
              <a:ext uri="{FF2B5EF4-FFF2-40B4-BE49-F238E27FC236}">
                <a16:creationId xmlns:a16="http://schemas.microsoft.com/office/drawing/2014/main" id="{67921E89-69E1-7C49-65D4-BD061BE0B0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857" y="5714448"/>
            <a:ext cx="1267629" cy="85540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CA690651-BA2E-F422-1D00-D13868BB10B8}"/>
              </a:ext>
            </a:extLst>
          </p:cNvPr>
          <p:cNvGrpSpPr/>
          <p:nvPr/>
        </p:nvGrpSpPr>
        <p:grpSpPr>
          <a:xfrm>
            <a:off x="7070455" y="3848950"/>
            <a:ext cx="2661932" cy="841256"/>
            <a:chOff x="7134987" y="2654820"/>
            <a:chExt cx="2661932" cy="841256"/>
          </a:xfrm>
        </p:grpSpPr>
        <p:sp>
          <p:nvSpPr>
            <p:cNvPr id="43" name="TextBox 14">
              <a:extLst>
                <a:ext uri="{FF2B5EF4-FFF2-40B4-BE49-F238E27FC236}">
                  <a16:creationId xmlns:a16="http://schemas.microsoft.com/office/drawing/2014/main" id="{EEB9A8D1-39F1-C825-BE19-9D9FDBC0FABF}"/>
                </a:ext>
              </a:extLst>
            </p:cNvPr>
            <p:cNvSpPr txBox="1"/>
            <p:nvPr>
              <p:custDataLst>
                <p:tags r:id="rId1"/>
              </p:custDataLst>
            </p:nvPr>
          </p:nvSpPr>
          <p:spPr>
            <a:xfrm>
              <a:off x="7134987" y="2654820"/>
              <a:ext cx="1980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just" defTabSz="2438338" rtl="0" eaLnBrk="1" fontAlgn="auto" latinLnBrk="0" hangingPunct="0">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DF2680"/>
                  </a:solidFill>
                  <a:effectLst/>
                  <a:uLnTx/>
                  <a:uFillTx/>
                </a:rPr>
                <a:t>REJOINDRE LA </a:t>
              </a:r>
            </a:p>
            <a:p>
              <a:pPr marL="0" marR="0" lvl="0" indent="0" algn="just" defTabSz="2438338" rtl="0" eaLnBrk="1" fontAlgn="auto" latinLnBrk="0" hangingPunct="0">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DF2680"/>
                  </a:solidFill>
                  <a:effectLst/>
                  <a:uLnTx/>
                  <a:uFillTx/>
                </a:rPr>
                <a:t>COMMUNAUTÉ</a:t>
              </a:r>
              <a:r>
                <a:rPr lang="fr-FR" sz="1600" b="1" dirty="0">
                  <a:solidFill>
                    <a:srgbClr val="DF2680"/>
                  </a:solidFill>
                </a:rPr>
                <a:t> </a:t>
              </a:r>
              <a:r>
                <a:rPr kumimoji="0" lang="fr-FR" sz="1600" b="1" i="0" u="none" strike="noStrike" kern="1200" cap="none" spc="0" normalizeH="0" baseline="0" noProof="0" dirty="0">
                  <a:ln>
                    <a:noFill/>
                  </a:ln>
                  <a:solidFill>
                    <a:srgbClr val="DF2680"/>
                  </a:solidFill>
                  <a:effectLst/>
                  <a:uLnTx/>
                  <a:uFillTx/>
                </a:rPr>
                <a:t> AMBASSADEURS </a:t>
              </a:r>
            </a:p>
          </p:txBody>
        </p:sp>
        <p:pic>
          <p:nvPicPr>
            <p:cNvPr id="58" name="Graphique 57" descr="Mille avec un remplissage uni">
              <a:extLst>
                <a:ext uri="{FF2B5EF4-FFF2-40B4-BE49-F238E27FC236}">
                  <a16:creationId xmlns:a16="http://schemas.microsoft.com/office/drawing/2014/main" id="{898989B0-FD32-9F79-DB33-6CFDE25ECB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52621" y="2803299"/>
              <a:ext cx="544298" cy="544298"/>
            </a:xfrm>
            <a:prstGeom prst="rect">
              <a:avLst/>
            </a:prstGeom>
          </p:spPr>
        </p:pic>
      </p:grpSp>
      <p:grpSp>
        <p:nvGrpSpPr>
          <p:cNvPr id="10" name="Group 9">
            <a:extLst>
              <a:ext uri="{FF2B5EF4-FFF2-40B4-BE49-F238E27FC236}">
                <a16:creationId xmlns:a16="http://schemas.microsoft.com/office/drawing/2014/main" id="{68F662AF-DCE6-5762-469D-524C4B220650}"/>
              </a:ext>
            </a:extLst>
          </p:cNvPr>
          <p:cNvGrpSpPr/>
          <p:nvPr/>
        </p:nvGrpSpPr>
        <p:grpSpPr>
          <a:xfrm>
            <a:off x="2031201" y="3980074"/>
            <a:ext cx="2132841" cy="595182"/>
            <a:chOff x="1960211" y="3828153"/>
            <a:chExt cx="2132841" cy="595182"/>
          </a:xfrm>
        </p:grpSpPr>
        <p:sp>
          <p:nvSpPr>
            <p:cNvPr id="48" name="ZoneTexte 47">
              <a:extLst>
                <a:ext uri="{FF2B5EF4-FFF2-40B4-BE49-F238E27FC236}">
                  <a16:creationId xmlns:a16="http://schemas.microsoft.com/office/drawing/2014/main" id="{1A2E27B9-B088-96BA-EE4D-AD697798279B}"/>
                </a:ext>
              </a:extLst>
            </p:cNvPr>
            <p:cNvSpPr txBox="1"/>
            <p:nvPr/>
          </p:nvSpPr>
          <p:spPr>
            <a:xfrm>
              <a:off x="1960211" y="3828153"/>
              <a:ext cx="1980000" cy="584775"/>
            </a:xfrm>
            <a:prstGeom prst="rect">
              <a:avLst/>
            </a:prstGeom>
            <a:noFill/>
          </p:spPr>
          <p:txBody>
            <a:bodyPr wrap="square">
              <a:spAutoFit/>
            </a:bodyPr>
            <a:lstStyle/>
            <a:p>
              <a:pPr marL="0" marR="0" lvl="0" indent="0" defTabSz="2438338" rtl="0" eaLnBrk="1" fontAlgn="auto" latinLnBrk="0" hangingPunct="0">
                <a:lnSpc>
                  <a:spcPct val="100000"/>
                </a:lnSpc>
                <a:spcBef>
                  <a:spcPts val="0"/>
                </a:spcBef>
                <a:spcAft>
                  <a:spcPts val="0"/>
                </a:spcAft>
                <a:buClrTx/>
                <a:buSzTx/>
                <a:buFontTx/>
                <a:buNone/>
                <a:tabLst/>
                <a:defRPr/>
              </a:pPr>
              <a:r>
                <a:rPr lang="fr-FR" sz="1600" b="1" dirty="0">
                  <a:solidFill>
                    <a:srgbClr val="DF2680"/>
                  </a:solidFill>
                </a:rPr>
                <a:t>RÔLE D’UN AMBASSADEUR  </a:t>
              </a:r>
            </a:p>
          </p:txBody>
        </p:sp>
        <p:pic>
          <p:nvPicPr>
            <p:cNvPr id="62" name="Graphique 61" descr="Soin avec un remplissage uni">
              <a:extLst>
                <a:ext uri="{FF2B5EF4-FFF2-40B4-BE49-F238E27FC236}">
                  <a16:creationId xmlns:a16="http://schemas.microsoft.com/office/drawing/2014/main" id="{66B7243E-D1B6-53C3-ABA7-495A48AFAC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55012" y="3885295"/>
              <a:ext cx="538040" cy="538040"/>
            </a:xfrm>
            <a:prstGeom prst="rect">
              <a:avLst/>
            </a:prstGeom>
          </p:spPr>
        </p:pic>
      </p:grpSp>
      <p:grpSp>
        <p:nvGrpSpPr>
          <p:cNvPr id="13" name="Group 12">
            <a:extLst>
              <a:ext uri="{FF2B5EF4-FFF2-40B4-BE49-F238E27FC236}">
                <a16:creationId xmlns:a16="http://schemas.microsoft.com/office/drawing/2014/main" id="{2EB57A50-8384-245D-17F8-28F3121AE920}"/>
              </a:ext>
            </a:extLst>
          </p:cNvPr>
          <p:cNvGrpSpPr/>
          <p:nvPr/>
        </p:nvGrpSpPr>
        <p:grpSpPr>
          <a:xfrm>
            <a:off x="1996586" y="2344222"/>
            <a:ext cx="2496798" cy="584775"/>
            <a:chOff x="1996586" y="1797203"/>
            <a:chExt cx="2496798" cy="584775"/>
          </a:xfrm>
        </p:grpSpPr>
        <p:sp>
          <p:nvSpPr>
            <p:cNvPr id="28" name="ZoneTexte 27">
              <a:extLst>
                <a:ext uri="{FF2B5EF4-FFF2-40B4-BE49-F238E27FC236}">
                  <a16:creationId xmlns:a16="http://schemas.microsoft.com/office/drawing/2014/main" id="{885D79B2-E513-9B5B-610D-339F8D1B0D3A}"/>
                </a:ext>
              </a:extLst>
            </p:cNvPr>
            <p:cNvSpPr txBox="1"/>
            <p:nvPr/>
          </p:nvSpPr>
          <p:spPr>
            <a:xfrm>
              <a:off x="1996586" y="1797203"/>
              <a:ext cx="1980000" cy="584775"/>
            </a:xfrm>
            <a:prstGeom prst="rect">
              <a:avLst/>
            </a:prstGeom>
            <a:noFill/>
          </p:spPr>
          <p:txBody>
            <a:bodyPr wrap="square">
              <a:spAutoFit/>
            </a:bodyPr>
            <a:lstStyle/>
            <a:p>
              <a:pPr marL="0" marR="0" lvl="0" indent="0" algn="just" defTabSz="2438338" rtl="0" eaLnBrk="1" fontAlgn="auto" latinLnBrk="0" hangingPunct="0">
                <a:lnSpc>
                  <a:spcPct val="100000"/>
                </a:lnSpc>
                <a:spcBef>
                  <a:spcPts val="0"/>
                </a:spcBef>
                <a:spcAft>
                  <a:spcPts val="0"/>
                </a:spcAft>
                <a:buClrTx/>
                <a:buSzTx/>
                <a:buFontTx/>
                <a:buNone/>
                <a:tabLst/>
                <a:defRPr/>
              </a:pPr>
              <a:r>
                <a:rPr lang="fr-FR" sz="1600" b="1" dirty="0">
                  <a:solidFill>
                    <a:srgbClr val="DF2680"/>
                  </a:solidFill>
                </a:rPr>
                <a:t>PRÉSENTATION DE </a:t>
              </a:r>
            </a:p>
            <a:p>
              <a:pPr marL="0" marR="0" lvl="0" indent="0" algn="just" defTabSz="2438338" rtl="0" eaLnBrk="1" fontAlgn="auto" latinLnBrk="0" hangingPunct="0">
                <a:lnSpc>
                  <a:spcPct val="100000"/>
                </a:lnSpc>
                <a:spcBef>
                  <a:spcPts val="0"/>
                </a:spcBef>
                <a:spcAft>
                  <a:spcPts val="0"/>
                </a:spcAft>
                <a:buClrTx/>
                <a:buSzTx/>
                <a:buFontTx/>
                <a:buNone/>
                <a:tabLst/>
                <a:defRPr/>
              </a:pPr>
              <a:r>
                <a:rPr lang="fr-FR" sz="1600" b="1" dirty="0">
                  <a:solidFill>
                    <a:srgbClr val="DF2680"/>
                  </a:solidFill>
                </a:rPr>
                <a:t>MON ESPACE SANTÉ</a:t>
              </a:r>
            </a:p>
          </p:txBody>
        </p:sp>
        <p:pic>
          <p:nvPicPr>
            <p:cNvPr id="64" name="Graphique 63" descr="Classe avec un remplissage uni">
              <a:extLst>
                <a:ext uri="{FF2B5EF4-FFF2-40B4-BE49-F238E27FC236}">
                  <a16:creationId xmlns:a16="http://schemas.microsoft.com/office/drawing/2014/main" id="{5595EFAB-60A7-3824-3E51-E07F0D624E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55344" y="1837689"/>
              <a:ext cx="538040" cy="538040"/>
            </a:xfrm>
            <a:prstGeom prst="rect">
              <a:avLst/>
            </a:prstGeom>
          </p:spPr>
        </p:pic>
      </p:grpSp>
      <p:grpSp>
        <p:nvGrpSpPr>
          <p:cNvPr id="14" name="Group 13">
            <a:extLst>
              <a:ext uri="{FF2B5EF4-FFF2-40B4-BE49-F238E27FC236}">
                <a16:creationId xmlns:a16="http://schemas.microsoft.com/office/drawing/2014/main" id="{46765ED4-2FAE-26FF-C921-576DF7EF2256}"/>
              </a:ext>
            </a:extLst>
          </p:cNvPr>
          <p:cNvGrpSpPr/>
          <p:nvPr/>
        </p:nvGrpSpPr>
        <p:grpSpPr>
          <a:xfrm>
            <a:off x="6953224" y="2367589"/>
            <a:ext cx="2721987" cy="538041"/>
            <a:chOff x="7074932" y="1837689"/>
            <a:chExt cx="2721987" cy="538041"/>
          </a:xfrm>
        </p:grpSpPr>
        <p:sp>
          <p:nvSpPr>
            <p:cNvPr id="50" name="ZoneTexte 49">
              <a:extLst>
                <a:ext uri="{FF2B5EF4-FFF2-40B4-BE49-F238E27FC236}">
                  <a16:creationId xmlns:a16="http://schemas.microsoft.com/office/drawing/2014/main" id="{9B693649-A7BE-D088-0C20-27921EA806E2}"/>
                </a:ext>
              </a:extLst>
            </p:cNvPr>
            <p:cNvSpPr txBox="1"/>
            <p:nvPr/>
          </p:nvSpPr>
          <p:spPr>
            <a:xfrm>
              <a:off x="7074932" y="1837689"/>
              <a:ext cx="1980000" cy="338554"/>
            </a:xfrm>
            <a:prstGeom prst="rect">
              <a:avLst/>
            </a:prstGeom>
            <a:noFill/>
          </p:spPr>
          <p:txBody>
            <a:bodyPr wrap="square">
              <a:spAutoFit/>
            </a:bodyPr>
            <a:lstStyle/>
            <a:p>
              <a:pPr marL="0" marR="0" lvl="0" indent="0" algn="just" defTabSz="2438338" rtl="0" eaLnBrk="1" fontAlgn="auto" latinLnBrk="0" hangingPunct="0">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DF2680"/>
                  </a:solidFill>
                  <a:effectLst/>
                  <a:uLnTx/>
                  <a:uFillTx/>
                </a:rPr>
                <a:t>LE PARCOURS D’UN AMBASSADEUR  </a:t>
              </a:r>
            </a:p>
          </p:txBody>
        </p:sp>
        <p:pic>
          <p:nvPicPr>
            <p:cNvPr id="70" name="Graphique 69" descr="Ascenseur montant avec un remplissage uni">
              <a:extLst>
                <a:ext uri="{FF2B5EF4-FFF2-40B4-BE49-F238E27FC236}">
                  <a16:creationId xmlns:a16="http://schemas.microsoft.com/office/drawing/2014/main" id="{B5EA3621-831F-A33B-3FBE-D42E3232664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58878" y="1837689"/>
              <a:ext cx="538041" cy="538041"/>
            </a:xfrm>
            <a:prstGeom prst="rect">
              <a:avLst/>
            </a:prstGeom>
          </p:spPr>
        </p:pic>
      </p:grpSp>
      <p:sp>
        <p:nvSpPr>
          <p:cNvPr id="2" name="ZoneTexte 1">
            <a:extLst>
              <a:ext uri="{FF2B5EF4-FFF2-40B4-BE49-F238E27FC236}">
                <a16:creationId xmlns:a16="http://schemas.microsoft.com/office/drawing/2014/main" id="{D163E0AF-787E-8CE9-AE88-A00371BAE160}"/>
              </a:ext>
            </a:extLst>
          </p:cNvPr>
          <p:cNvSpPr txBox="1">
            <a:spLocks/>
          </p:cNvSpPr>
          <p:nvPr/>
        </p:nvSpPr>
        <p:spPr>
          <a:xfrm>
            <a:off x="1050286" y="385847"/>
            <a:ext cx="1560099" cy="360000"/>
          </a:xfrm>
          <a:prstGeom prst="rect">
            <a:avLst/>
          </a:prstGeom>
          <a:noFill/>
        </p:spPr>
        <p:txBody>
          <a:bodyPr wrap="square" lIns="91440" tIns="45720" rIns="91440" bIns="45720" anchor="t">
            <a:spAutoFit/>
          </a:bodyPr>
          <a:lstStyle/>
          <a:p>
            <a:pPr algn="ctr" defTabSz="2438338" hangingPunct="0">
              <a:defRPr/>
            </a:pPr>
            <a:r>
              <a:rPr lang="fr-FR" sz="2000" b="1">
                <a:solidFill>
                  <a:srgbClr val="DF2680"/>
                </a:solidFill>
              </a:rPr>
              <a:t>SOMMAIRE	</a:t>
            </a:r>
            <a:endParaRPr lang="fr-FR" sz="2000">
              <a:cs typeface="Calibri"/>
            </a:endParaRPr>
          </a:p>
        </p:txBody>
      </p:sp>
    </p:spTree>
    <p:extLst>
      <p:ext uri="{BB962C8B-B14F-4D97-AF65-F5344CB8AC3E}">
        <p14:creationId xmlns:p14="http://schemas.microsoft.com/office/powerpoint/2010/main" val="2088746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97D3D8-1722-FAE7-1353-DE61E970D83F}"/>
              </a:ext>
            </a:extLst>
          </p:cNvPr>
          <p:cNvSpPr/>
          <p:nvPr/>
        </p:nvSpPr>
        <p:spPr>
          <a:xfrm>
            <a:off x="725042" y="5427340"/>
            <a:ext cx="9543755" cy="1276477"/>
          </a:xfrm>
          <a:prstGeom prst="rect">
            <a:avLst/>
          </a:prstGeom>
          <a:solidFill>
            <a:srgbClr val="A7348A">
              <a:alpha val="1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02AF717F-B03C-4718-B0AD-AA9A21281921}"/>
              </a:ext>
            </a:extLst>
          </p:cNvPr>
          <p:cNvSpPr/>
          <p:nvPr/>
        </p:nvSpPr>
        <p:spPr>
          <a:xfrm>
            <a:off x="841180" y="1302512"/>
            <a:ext cx="5573907" cy="338554"/>
          </a:xfrm>
          <a:prstGeom prst="rect">
            <a:avLst/>
          </a:prstGeom>
          <a:noFill/>
        </p:spPr>
        <p:txBody>
          <a:bodyPr wrap="square">
            <a:spAutoFit/>
          </a:bodyPr>
          <a:lstStyle/>
          <a:p>
            <a:pPr defTabSz="1219170">
              <a:spcAft>
                <a:spcPts val="1600"/>
              </a:spcAft>
              <a:buClr>
                <a:srgbClr val="000000"/>
              </a:buClr>
              <a:defRPr/>
            </a:pPr>
            <a:r>
              <a:rPr lang="fr-FR" sz="1600" b="1" kern="0">
                <a:ea typeface="Geneva" charset="-128"/>
                <a:cs typeface="Arial" panose="020B0604020202020204" pitchFamily="34" charset="0"/>
                <a:sym typeface="Arial"/>
              </a:rPr>
              <a:t>Les ambassadeurs des associations et entreprises</a:t>
            </a:r>
          </a:p>
        </p:txBody>
      </p:sp>
      <p:pic>
        <p:nvPicPr>
          <p:cNvPr id="48" name="Image 47"/>
          <p:cNvPicPr>
            <a:picLocks noChangeAspect="1"/>
          </p:cNvPicPr>
          <p:nvPr/>
        </p:nvPicPr>
        <p:blipFill>
          <a:blip r:embed="rId2"/>
          <a:srcRect l="12248" r="8353"/>
          <a:stretch/>
        </p:blipFill>
        <p:spPr>
          <a:xfrm>
            <a:off x="6096000" y="5777870"/>
            <a:ext cx="740228" cy="643725"/>
          </a:xfrm>
          <a:prstGeom prst="rect">
            <a:avLst/>
          </a:prstGeom>
        </p:spPr>
      </p:pic>
      <p:pic>
        <p:nvPicPr>
          <p:cNvPr id="6" name="Graphique 5" descr="Badge 3 contour">
            <a:extLst>
              <a:ext uri="{FF2B5EF4-FFF2-40B4-BE49-F238E27FC236}">
                <a16:creationId xmlns:a16="http://schemas.microsoft.com/office/drawing/2014/main" id="{2CE27DF9-0161-BFFF-4473-5AFFC0BDC7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7234" y="189016"/>
            <a:ext cx="914400" cy="914400"/>
          </a:xfrm>
          <a:prstGeom prst="rect">
            <a:avLst/>
          </a:prstGeom>
        </p:spPr>
      </p:pic>
      <p:sp>
        <p:nvSpPr>
          <p:cNvPr id="5" name="Titre 2">
            <a:extLst>
              <a:ext uri="{FF2B5EF4-FFF2-40B4-BE49-F238E27FC236}">
                <a16:creationId xmlns:a16="http://schemas.microsoft.com/office/drawing/2014/main" id="{EF5415DE-7A1B-C757-2F0E-20578AC6D83A}"/>
              </a:ext>
            </a:extLst>
          </p:cNvPr>
          <p:cNvSpPr txBox="1">
            <a:spLocks/>
          </p:cNvSpPr>
          <p:nvPr/>
        </p:nvSpPr>
        <p:spPr>
          <a:xfrm>
            <a:off x="1221634" y="487587"/>
            <a:ext cx="9047163" cy="415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a:lstStyle>
          <a:p>
            <a:r>
              <a:rPr lang="fr-FR" sz="2000">
                <a:solidFill>
                  <a:srgbClr val="DF2680"/>
                </a:solidFill>
                <a:latin typeface="+mn-lt"/>
              </a:rPr>
              <a:t>RECRUTEMENT D’AMBASSADEURS : UNE APPROCHE PAR CERCLE D’ACTEURS </a:t>
            </a:r>
          </a:p>
        </p:txBody>
      </p:sp>
      <p:sp>
        <p:nvSpPr>
          <p:cNvPr id="3" name="ZoneTexte 2">
            <a:extLst>
              <a:ext uri="{FF2B5EF4-FFF2-40B4-BE49-F238E27FC236}">
                <a16:creationId xmlns:a16="http://schemas.microsoft.com/office/drawing/2014/main" id="{3F1CDBAE-C061-A1FE-BC58-F69382F7A2F6}"/>
              </a:ext>
            </a:extLst>
          </p:cNvPr>
          <p:cNvSpPr txBox="1"/>
          <p:nvPr/>
        </p:nvSpPr>
        <p:spPr>
          <a:xfrm>
            <a:off x="2207435" y="2658413"/>
            <a:ext cx="9548801" cy="369332"/>
          </a:xfrm>
          <a:prstGeom prst="rect">
            <a:avLst/>
          </a:prstGeom>
          <a:noFill/>
        </p:spPr>
        <p:txBody>
          <a:bodyPr wrap="square">
            <a:spAutoFit/>
          </a:bodyPr>
          <a:lstStyle/>
          <a:p>
            <a:pPr defTabSz="1219170">
              <a:buClr>
                <a:srgbClr val="A4368C"/>
              </a:buClr>
              <a:defRPr/>
            </a:pPr>
            <a:r>
              <a:rPr lang="fr-FR" b="1" kern="0">
                <a:solidFill>
                  <a:srgbClr val="A4368C"/>
                </a:solidFill>
                <a:ea typeface="Geneva" charset="-128"/>
                <a:cs typeface="Arial" panose="020B0604020202020204" pitchFamily="34" charset="0"/>
                <a:sym typeface="Arial"/>
              </a:rPr>
              <a:t>Diffuser et promouvoir MES sur les sites​ internet ou sur les lieux d’accueil de la structure</a:t>
            </a:r>
          </a:p>
        </p:txBody>
      </p:sp>
      <p:sp>
        <p:nvSpPr>
          <p:cNvPr id="7" name="ZoneTexte 6">
            <a:extLst>
              <a:ext uri="{FF2B5EF4-FFF2-40B4-BE49-F238E27FC236}">
                <a16:creationId xmlns:a16="http://schemas.microsoft.com/office/drawing/2014/main" id="{F99E4113-8D86-BF67-7F03-0803EF892A37}"/>
              </a:ext>
            </a:extLst>
          </p:cNvPr>
          <p:cNvSpPr txBox="1"/>
          <p:nvPr/>
        </p:nvSpPr>
        <p:spPr>
          <a:xfrm>
            <a:off x="2207434" y="3617397"/>
            <a:ext cx="8945067" cy="646331"/>
          </a:xfrm>
          <a:prstGeom prst="rect">
            <a:avLst/>
          </a:prstGeom>
          <a:noFill/>
        </p:spPr>
        <p:txBody>
          <a:bodyPr wrap="square">
            <a:spAutoFit/>
          </a:bodyPr>
          <a:lstStyle/>
          <a:p>
            <a:pPr defTabSz="1219170">
              <a:buClr>
                <a:schemeClr val="accent6"/>
              </a:buClr>
              <a:defRPr/>
            </a:pPr>
            <a:r>
              <a:rPr lang="fr-FR" sz="1800" b="1" kern="0">
                <a:solidFill>
                  <a:srgbClr val="71AD47"/>
                </a:solidFill>
                <a:ea typeface="Geneva" charset="-128"/>
                <a:cs typeface="Arial" panose="020B0604020202020204" pitchFamily="34" charset="0"/>
                <a:sym typeface="Arial"/>
              </a:rPr>
              <a:t>Former des bénévoles dans la structure qui à leur tour vont sensibiliser les citoyens à Mon espace santé</a:t>
            </a:r>
          </a:p>
        </p:txBody>
      </p:sp>
      <p:sp>
        <p:nvSpPr>
          <p:cNvPr id="11" name="ZoneTexte 10">
            <a:extLst>
              <a:ext uri="{FF2B5EF4-FFF2-40B4-BE49-F238E27FC236}">
                <a16:creationId xmlns:a16="http://schemas.microsoft.com/office/drawing/2014/main" id="{833E7C7A-040F-72DC-13E5-FF3B7FB8B8A2}"/>
              </a:ext>
            </a:extLst>
          </p:cNvPr>
          <p:cNvSpPr txBox="1"/>
          <p:nvPr/>
        </p:nvSpPr>
        <p:spPr>
          <a:xfrm>
            <a:off x="2207433" y="4853379"/>
            <a:ext cx="8945067" cy="369332"/>
          </a:xfrm>
          <a:prstGeom prst="rect">
            <a:avLst/>
          </a:prstGeom>
          <a:noFill/>
        </p:spPr>
        <p:txBody>
          <a:bodyPr wrap="square">
            <a:spAutoFit/>
          </a:bodyPr>
          <a:lstStyle/>
          <a:p>
            <a:pPr defTabSz="1219170">
              <a:buClr>
                <a:srgbClr val="4472C4"/>
              </a:buClr>
              <a:defRPr/>
            </a:pPr>
            <a:r>
              <a:rPr lang="fr-FR" sz="1800" b="1" i="1" kern="0">
                <a:solidFill>
                  <a:srgbClr val="4472C4"/>
                </a:solidFill>
                <a:ea typeface="Geneva" charset="-128"/>
                <a:cs typeface="Arial" panose="020B0604020202020204" pitchFamily="34" charset="0"/>
                <a:sym typeface="Arial"/>
              </a:rPr>
              <a:t>Sensibiliser</a:t>
            </a:r>
            <a:r>
              <a:rPr lang="fr-FR" sz="1800" i="1" kern="0">
                <a:solidFill>
                  <a:srgbClr val="4472C4"/>
                </a:solidFill>
                <a:ea typeface="Geneva" charset="-128"/>
                <a:cs typeface="Arial" panose="020B0604020202020204" pitchFamily="34" charset="0"/>
                <a:sym typeface="Arial"/>
              </a:rPr>
              <a:t> à Mon espace santé ​les citoyens par des bénévoles (distribution de flyer, etc.)</a:t>
            </a:r>
          </a:p>
        </p:txBody>
      </p:sp>
      <p:sp>
        <p:nvSpPr>
          <p:cNvPr id="13" name="ZoneTexte 12">
            <a:extLst>
              <a:ext uri="{FF2B5EF4-FFF2-40B4-BE49-F238E27FC236}">
                <a16:creationId xmlns:a16="http://schemas.microsoft.com/office/drawing/2014/main" id="{BFFF60F7-2ED5-B656-1C52-385CD6605B90}"/>
              </a:ext>
            </a:extLst>
          </p:cNvPr>
          <p:cNvSpPr txBox="1"/>
          <p:nvPr/>
        </p:nvSpPr>
        <p:spPr>
          <a:xfrm>
            <a:off x="1039498" y="1770485"/>
            <a:ext cx="6100762" cy="646331"/>
          </a:xfrm>
          <a:prstGeom prst="rect">
            <a:avLst/>
          </a:prstGeom>
          <a:noFill/>
        </p:spPr>
        <p:txBody>
          <a:bodyPr wrap="square">
            <a:spAutoFit/>
          </a:bodyPr>
          <a:lstStyle/>
          <a:p>
            <a:pPr algn="just" defTabSz="1219170">
              <a:buClr>
                <a:srgbClr val="000000"/>
              </a:buClr>
              <a:defRPr/>
            </a:pPr>
            <a:r>
              <a:rPr lang="fr-FR" sz="1800" kern="0" dirty="0">
                <a:solidFill>
                  <a:srgbClr val="A4368C"/>
                </a:solidFill>
                <a:latin typeface="Segoe UI"/>
                <a:ea typeface="Geneva" charset="-128"/>
                <a:cs typeface="Arial" panose="020B0604020202020204" pitchFamily="34" charset="0"/>
                <a:sym typeface="Arial"/>
              </a:rPr>
              <a:t>Le</a:t>
            </a:r>
            <a:r>
              <a:rPr lang="fr-FR" sz="1800" kern="0" dirty="0">
                <a:solidFill>
                  <a:srgbClr val="A4368C"/>
                </a:solidFill>
                <a:ea typeface="Geneva" charset="-128"/>
                <a:cs typeface="Arial" panose="020B0604020202020204" pitchFamily="34" charset="0"/>
                <a:sym typeface="Arial"/>
              </a:rPr>
              <a:t>s missions sont définies en concertation avec les partenaires.</a:t>
            </a:r>
          </a:p>
          <a:p>
            <a:pPr defTabSz="1219170">
              <a:buClr>
                <a:srgbClr val="000000"/>
              </a:buClr>
              <a:defRPr/>
            </a:pPr>
            <a:r>
              <a:rPr lang="fr-FR" sz="1800" i="1" kern="0" dirty="0">
                <a:solidFill>
                  <a:srgbClr val="A4368C"/>
                </a:solidFill>
                <a:ea typeface="Geneva" charset="-128"/>
                <a:cs typeface="Arial" panose="020B0604020202020204" pitchFamily="34" charset="0"/>
                <a:sym typeface="Arial"/>
              </a:rPr>
              <a:t>Par exemple : </a:t>
            </a:r>
          </a:p>
        </p:txBody>
      </p:sp>
      <p:pic>
        <p:nvPicPr>
          <p:cNvPr id="15" name="Graphic 33">
            <a:extLst>
              <a:ext uri="{FF2B5EF4-FFF2-40B4-BE49-F238E27FC236}">
                <a16:creationId xmlns:a16="http://schemas.microsoft.com/office/drawing/2014/main" id="{E89D96EF-A6E4-DD06-052D-953C38AB96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9498" y="2483079"/>
            <a:ext cx="720000" cy="720000"/>
          </a:xfrm>
          <a:prstGeom prst="rect">
            <a:avLst/>
          </a:prstGeom>
        </p:spPr>
      </p:pic>
      <p:pic>
        <p:nvPicPr>
          <p:cNvPr id="18" name="Graphic 30">
            <a:extLst>
              <a:ext uri="{FF2B5EF4-FFF2-40B4-BE49-F238E27FC236}">
                <a16:creationId xmlns:a16="http://schemas.microsoft.com/office/drawing/2014/main" id="{3EAC3D19-CB9F-DF48-D74A-3F9926CD85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9498" y="3580562"/>
            <a:ext cx="720000" cy="720000"/>
          </a:xfrm>
          <a:prstGeom prst="rect">
            <a:avLst/>
          </a:prstGeom>
        </p:spPr>
      </p:pic>
      <p:pic>
        <p:nvPicPr>
          <p:cNvPr id="19" name="Graphic 31">
            <a:extLst>
              <a:ext uri="{FF2B5EF4-FFF2-40B4-BE49-F238E27FC236}">
                <a16:creationId xmlns:a16="http://schemas.microsoft.com/office/drawing/2014/main" id="{EFE30935-48A5-CB18-291C-46A360BDA9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9498" y="4678045"/>
            <a:ext cx="720000" cy="720000"/>
          </a:xfrm>
          <a:prstGeom prst="rect">
            <a:avLst/>
          </a:prstGeom>
        </p:spPr>
      </p:pic>
      <p:cxnSp>
        <p:nvCxnSpPr>
          <p:cNvPr id="21" name="Straight Connector 33">
            <a:extLst>
              <a:ext uri="{FF2B5EF4-FFF2-40B4-BE49-F238E27FC236}">
                <a16:creationId xmlns:a16="http://schemas.microsoft.com/office/drawing/2014/main" id="{54DFFDBB-7A3B-97E8-1665-798150DA5834}"/>
              </a:ext>
            </a:extLst>
          </p:cNvPr>
          <p:cNvCxnSpPr/>
          <p:nvPr/>
        </p:nvCxnSpPr>
        <p:spPr>
          <a:xfrm>
            <a:off x="845152" y="1721837"/>
            <a:ext cx="1322251" cy="0"/>
          </a:xfrm>
          <a:prstGeom prst="line">
            <a:avLst/>
          </a:prstGeom>
          <a:ln w="38100">
            <a:solidFill>
              <a:srgbClr val="E83182"/>
            </a:solidFill>
          </a:ln>
        </p:spPr>
        <p:style>
          <a:lnRef idx="1">
            <a:schemeClr val="accent1"/>
          </a:lnRef>
          <a:fillRef idx="0">
            <a:schemeClr val="accent1"/>
          </a:fillRef>
          <a:effectRef idx="0">
            <a:schemeClr val="accent1"/>
          </a:effectRef>
          <a:fontRef idx="minor">
            <a:schemeClr val="tx1"/>
          </a:fontRef>
        </p:style>
      </p:cxnSp>
      <p:pic>
        <p:nvPicPr>
          <p:cNvPr id="22" name="Graphic 9">
            <a:extLst>
              <a:ext uri="{FF2B5EF4-FFF2-40B4-BE49-F238E27FC236}">
                <a16:creationId xmlns:a16="http://schemas.microsoft.com/office/drawing/2014/main" id="{8756D2A0-649D-AF2F-4A52-3B3116CC1E3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6938" y="1262456"/>
            <a:ext cx="481967" cy="481967"/>
          </a:xfrm>
          <a:prstGeom prst="rect">
            <a:avLst/>
          </a:prstGeom>
        </p:spPr>
      </p:pic>
      <p:sp>
        <p:nvSpPr>
          <p:cNvPr id="24" name="ZoneTexte 44">
            <a:extLst>
              <a:ext uri="{FF2B5EF4-FFF2-40B4-BE49-F238E27FC236}">
                <a16:creationId xmlns:a16="http://schemas.microsoft.com/office/drawing/2014/main" id="{127D44EF-94E2-9DF8-DD3F-7464CD684C9F}"/>
              </a:ext>
            </a:extLst>
          </p:cNvPr>
          <p:cNvSpPr txBox="1"/>
          <p:nvPr/>
        </p:nvSpPr>
        <p:spPr>
          <a:xfrm>
            <a:off x="527921" y="5555488"/>
            <a:ext cx="28562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DF2680"/>
                </a:solidFill>
              </a:rPr>
              <a:t>Exemples d’acteurs</a:t>
            </a:r>
            <a:endParaRPr kumimoji="0" lang="fr-FR" sz="1800" b="1" i="0" u="none" strike="noStrike" kern="1200" cap="none" spc="0" normalizeH="0" baseline="0" noProof="0" dirty="0">
              <a:ln>
                <a:noFill/>
              </a:ln>
              <a:solidFill>
                <a:srgbClr val="DF2680"/>
              </a:solidFill>
              <a:effectLst/>
              <a:uLnTx/>
              <a:uFillTx/>
              <a:ea typeface="+mn-ea"/>
              <a:cs typeface="+mn-cs"/>
            </a:endParaRPr>
          </a:p>
        </p:txBody>
      </p:sp>
      <p:pic>
        <p:nvPicPr>
          <p:cNvPr id="32" name="Image 31" descr="Une image contenant symbole, texte, Police, logo&#10;&#10;Description générée automatiquement">
            <a:extLst>
              <a:ext uri="{FF2B5EF4-FFF2-40B4-BE49-F238E27FC236}">
                <a16:creationId xmlns:a16="http://schemas.microsoft.com/office/drawing/2014/main" id="{8D737932-A439-9022-2399-00946D532ADC}"/>
              </a:ext>
            </a:extLst>
          </p:cNvPr>
          <p:cNvPicPr>
            <a:picLocks noChangeAspect="1"/>
          </p:cNvPicPr>
          <p:nvPr/>
        </p:nvPicPr>
        <p:blipFill>
          <a:blip r:embed="rId13"/>
          <a:srcRect l="10217" r="7685" b="998"/>
          <a:stretch/>
        </p:blipFill>
        <p:spPr>
          <a:xfrm>
            <a:off x="4947451" y="5806909"/>
            <a:ext cx="662178" cy="660380"/>
          </a:xfrm>
          <a:prstGeom prst="ellipse">
            <a:avLst/>
          </a:prstGeom>
        </p:spPr>
      </p:pic>
      <p:pic>
        <p:nvPicPr>
          <p:cNvPr id="34" name="Image 33" descr="Une image contenant Police, Graphique, texte, capture d’écran&#10;&#10;Description générée automatiquement">
            <a:extLst>
              <a:ext uri="{FF2B5EF4-FFF2-40B4-BE49-F238E27FC236}">
                <a16:creationId xmlns:a16="http://schemas.microsoft.com/office/drawing/2014/main" id="{A34F620A-2BDC-E614-BA43-16DE132335C2}"/>
              </a:ext>
            </a:extLst>
          </p:cNvPr>
          <p:cNvPicPr>
            <a:picLocks noChangeAspect="1"/>
          </p:cNvPicPr>
          <p:nvPr/>
        </p:nvPicPr>
        <p:blipFill>
          <a:blip r:embed="rId14"/>
          <a:stretch>
            <a:fillRect/>
          </a:stretch>
        </p:blipFill>
        <p:spPr>
          <a:xfrm>
            <a:off x="3356201" y="5650751"/>
            <a:ext cx="1619250" cy="935567"/>
          </a:xfrm>
          <a:prstGeom prst="rect">
            <a:avLst/>
          </a:prstGeom>
        </p:spPr>
      </p:pic>
    </p:spTree>
    <p:extLst>
      <p:ext uri="{BB962C8B-B14F-4D97-AF65-F5344CB8AC3E}">
        <p14:creationId xmlns:p14="http://schemas.microsoft.com/office/powerpoint/2010/main" val="1546417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AE281-A752-0D0F-BBD8-B05C7DDF9D3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F554AF6-E7E7-AB2C-914F-6DFDBB9F5C45}"/>
              </a:ext>
            </a:extLst>
          </p:cNvPr>
          <p:cNvSpPr/>
          <p:nvPr/>
        </p:nvSpPr>
        <p:spPr>
          <a:xfrm>
            <a:off x="756216" y="5019992"/>
            <a:ext cx="9543755" cy="1682700"/>
          </a:xfrm>
          <a:prstGeom prst="rect">
            <a:avLst/>
          </a:prstGeom>
          <a:solidFill>
            <a:srgbClr val="A7348A">
              <a:alpha val="1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E3E47428-AA36-1A42-CBA4-C5232E5B7D37}"/>
              </a:ext>
            </a:extLst>
          </p:cNvPr>
          <p:cNvSpPr/>
          <p:nvPr/>
        </p:nvSpPr>
        <p:spPr>
          <a:xfrm>
            <a:off x="789554" y="1303726"/>
            <a:ext cx="4788000" cy="338554"/>
          </a:xfrm>
          <a:prstGeom prst="rect">
            <a:avLst/>
          </a:prstGeom>
          <a:noFill/>
        </p:spPr>
        <p:txBody>
          <a:bodyPr wrap="square">
            <a:spAutoFit/>
          </a:bodyPr>
          <a:lstStyle/>
          <a:p>
            <a:pPr defTabSz="1219170">
              <a:spcAft>
                <a:spcPts val="1600"/>
              </a:spcAft>
              <a:buClr>
                <a:srgbClr val="000000"/>
              </a:buClr>
              <a:defRPr/>
            </a:pPr>
            <a:r>
              <a:rPr lang="fr-FR" sz="1600" b="1" kern="0">
                <a:latin typeface="Calibri" panose="020F0502020204030204" pitchFamily="34" charset="0"/>
                <a:ea typeface="Geneva" charset="-128"/>
                <a:cs typeface="Calibri" panose="020F0502020204030204" pitchFamily="34" charset="0"/>
                <a:sym typeface="Arial"/>
              </a:rPr>
              <a:t>Les ambassadeurs de l’inclusion numérique</a:t>
            </a:r>
          </a:p>
        </p:txBody>
      </p:sp>
      <p:grpSp>
        <p:nvGrpSpPr>
          <p:cNvPr id="53" name="Group 14">
            <a:extLst>
              <a:ext uri="{FF2B5EF4-FFF2-40B4-BE49-F238E27FC236}">
                <a16:creationId xmlns:a16="http://schemas.microsoft.com/office/drawing/2014/main" id="{2C4BEB17-1E6D-6A9F-852C-9EA7477494A5}"/>
              </a:ext>
            </a:extLst>
          </p:cNvPr>
          <p:cNvGrpSpPr>
            <a:grpSpLocks noChangeAspect="1"/>
          </p:cNvGrpSpPr>
          <p:nvPr/>
        </p:nvGrpSpPr>
        <p:grpSpPr>
          <a:xfrm>
            <a:off x="8281271" y="5713294"/>
            <a:ext cx="1244377" cy="590331"/>
            <a:chOff x="300222" y="1371145"/>
            <a:chExt cx="1839471" cy="858360"/>
          </a:xfrm>
        </p:grpSpPr>
        <p:pic>
          <p:nvPicPr>
            <p:cNvPr id="54" name="Picture 12" descr="preview logo cnfs">
              <a:extLst>
                <a:ext uri="{FF2B5EF4-FFF2-40B4-BE49-F238E27FC236}">
                  <a16:creationId xmlns:a16="http://schemas.microsoft.com/office/drawing/2014/main" id="{986B272D-7019-8DEA-4818-3989762720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222" y="1454689"/>
              <a:ext cx="1485789" cy="77481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6">
              <a:extLst>
                <a:ext uri="{FF2B5EF4-FFF2-40B4-BE49-F238E27FC236}">
                  <a16:creationId xmlns:a16="http://schemas.microsoft.com/office/drawing/2014/main" id="{527E6BEB-528E-A11D-F203-C3568B6CD924}"/>
                </a:ext>
              </a:extLst>
            </p:cNvPr>
            <p:cNvPicPr>
              <a:picLocks noChangeAspect="1"/>
            </p:cNvPicPr>
            <p:nvPr/>
          </p:nvPicPr>
          <p:blipFill>
            <a:blip r:embed="rId3"/>
            <a:stretch>
              <a:fillRect/>
            </a:stretch>
          </p:blipFill>
          <p:spPr>
            <a:xfrm flipH="1">
              <a:off x="1739600" y="1371145"/>
              <a:ext cx="400093" cy="858360"/>
            </a:xfrm>
            <a:prstGeom prst="rect">
              <a:avLst/>
            </a:prstGeom>
          </p:spPr>
        </p:pic>
      </p:grpSp>
      <p:grpSp>
        <p:nvGrpSpPr>
          <p:cNvPr id="56" name="Group 10">
            <a:extLst>
              <a:ext uri="{FF2B5EF4-FFF2-40B4-BE49-F238E27FC236}">
                <a16:creationId xmlns:a16="http://schemas.microsoft.com/office/drawing/2014/main" id="{21E48584-4CF3-93C8-21A8-6C813332D0EE}"/>
              </a:ext>
            </a:extLst>
          </p:cNvPr>
          <p:cNvGrpSpPr>
            <a:grpSpLocks noChangeAspect="1"/>
          </p:cNvGrpSpPr>
          <p:nvPr/>
        </p:nvGrpSpPr>
        <p:grpSpPr>
          <a:xfrm>
            <a:off x="4722173" y="5685785"/>
            <a:ext cx="1373827" cy="653935"/>
            <a:chOff x="6658571" y="1326642"/>
            <a:chExt cx="1790572" cy="823176"/>
          </a:xfrm>
        </p:grpSpPr>
        <p:pic>
          <p:nvPicPr>
            <p:cNvPr id="57" name="Picture 11">
              <a:extLst>
                <a:ext uri="{FF2B5EF4-FFF2-40B4-BE49-F238E27FC236}">
                  <a16:creationId xmlns:a16="http://schemas.microsoft.com/office/drawing/2014/main" id="{0E4A5204-2280-8046-275A-08C66B4FF92F}"/>
                </a:ext>
              </a:extLst>
            </p:cNvPr>
            <p:cNvPicPr>
              <a:picLocks noChangeAspect="1"/>
            </p:cNvPicPr>
            <p:nvPr/>
          </p:nvPicPr>
          <p:blipFill>
            <a:blip r:embed="rId4"/>
            <a:stretch>
              <a:fillRect/>
            </a:stretch>
          </p:blipFill>
          <p:spPr>
            <a:xfrm>
              <a:off x="7297376" y="1547634"/>
              <a:ext cx="1151767" cy="602184"/>
            </a:xfrm>
            <a:prstGeom prst="rect">
              <a:avLst/>
            </a:prstGeom>
          </p:spPr>
        </p:pic>
        <p:pic>
          <p:nvPicPr>
            <p:cNvPr id="58" name="Picture 10" descr="Aidants Connect">
              <a:extLst>
                <a:ext uri="{FF2B5EF4-FFF2-40B4-BE49-F238E27FC236}">
                  <a16:creationId xmlns:a16="http://schemas.microsoft.com/office/drawing/2014/main" id="{8F6F1914-AA94-31A4-FCE4-FB32CEB98CA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658571" y="1326642"/>
              <a:ext cx="1033440" cy="424321"/>
            </a:xfrm>
            <a:prstGeom prst="rect">
              <a:avLst/>
            </a:prstGeom>
            <a:noFill/>
            <a:extLst>
              <a:ext uri="{909E8E84-426E-40DD-AFC4-6F175D3DCCD1}">
                <a14:hiddenFill xmlns:a14="http://schemas.microsoft.com/office/drawing/2010/main">
                  <a:solidFill>
                    <a:srgbClr val="FFFFFF"/>
                  </a:solidFill>
                </a14:hiddenFill>
              </a:ext>
            </a:extLst>
          </p:spPr>
        </p:pic>
      </p:grpSp>
      <p:pic>
        <p:nvPicPr>
          <p:cNvPr id="61" name="Picture 2" descr="France Services">
            <a:extLst>
              <a:ext uri="{FF2B5EF4-FFF2-40B4-BE49-F238E27FC236}">
                <a16:creationId xmlns:a16="http://schemas.microsoft.com/office/drawing/2014/main" id="{1170F73B-14B0-2961-0B92-5FF532242EE4}"/>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103758" y="5642453"/>
            <a:ext cx="718176" cy="718176"/>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que 5" descr="Badge 3 contour">
            <a:extLst>
              <a:ext uri="{FF2B5EF4-FFF2-40B4-BE49-F238E27FC236}">
                <a16:creationId xmlns:a16="http://schemas.microsoft.com/office/drawing/2014/main" id="{15A278F8-A923-567A-FCE1-51E8283999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7234" y="189016"/>
            <a:ext cx="914400" cy="914400"/>
          </a:xfrm>
          <a:prstGeom prst="rect">
            <a:avLst/>
          </a:prstGeom>
        </p:spPr>
      </p:pic>
      <p:sp>
        <p:nvSpPr>
          <p:cNvPr id="5" name="Titre 2">
            <a:extLst>
              <a:ext uri="{FF2B5EF4-FFF2-40B4-BE49-F238E27FC236}">
                <a16:creationId xmlns:a16="http://schemas.microsoft.com/office/drawing/2014/main" id="{A38E7D78-B3D9-8C95-875F-E50439EB8825}"/>
              </a:ext>
            </a:extLst>
          </p:cNvPr>
          <p:cNvSpPr txBox="1">
            <a:spLocks/>
          </p:cNvSpPr>
          <p:nvPr/>
        </p:nvSpPr>
        <p:spPr>
          <a:xfrm>
            <a:off x="1221634" y="487587"/>
            <a:ext cx="9047163" cy="415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a:lstStyle>
          <a:p>
            <a:r>
              <a:rPr lang="fr-FR" sz="2000">
                <a:solidFill>
                  <a:srgbClr val="DF2680"/>
                </a:solidFill>
                <a:latin typeface="+mn-lt"/>
              </a:rPr>
              <a:t>RECRUTEMENT D’AMBASSADEURS : UNE APPROCHE PAR CERCLE D’ACTEURS </a:t>
            </a:r>
          </a:p>
        </p:txBody>
      </p:sp>
      <p:sp>
        <p:nvSpPr>
          <p:cNvPr id="3" name="ZoneTexte 2">
            <a:extLst>
              <a:ext uri="{FF2B5EF4-FFF2-40B4-BE49-F238E27FC236}">
                <a16:creationId xmlns:a16="http://schemas.microsoft.com/office/drawing/2014/main" id="{83F84B4F-0528-F363-5E37-676415DFEC05}"/>
              </a:ext>
            </a:extLst>
          </p:cNvPr>
          <p:cNvSpPr txBox="1"/>
          <p:nvPr/>
        </p:nvSpPr>
        <p:spPr>
          <a:xfrm>
            <a:off x="1795015" y="2003118"/>
            <a:ext cx="6099586" cy="615553"/>
          </a:xfrm>
          <a:prstGeom prst="rect">
            <a:avLst/>
          </a:prstGeom>
          <a:noFill/>
        </p:spPr>
        <p:txBody>
          <a:bodyPr wrap="square">
            <a:spAutoFit/>
          </a:bodyPr>
          <a:lstStyle/>
          <a:p>
            <a:pPr defTabSz="1219170">
              <a:buClr>
                <a:srgbClr val="4472C4"/>
              </a:buClr>
              <a:defRPr/>
            </a:pPr>
            <a:r>
              <a:rPr lang="fr-FR" sz="1800" b="1" kern="0">
                <a:solidFill>
                  <a:srgbClr val="4472C4"/>
                </a:solidFill>
                <a:ea typeface="Geneva"/>
                <a:cs typeface="Arial"/>
                <a:sym typeface="Arial"/>
              </a:rPr>
              <a:t>Présenter Mon espace santé aux citoyens</a:t>
            </a:r>
            <a:br>
              <a:rPr lang="fr-FR" sz="1800" b="1" kern="0">
                <a:solidFill>
                  <a:srgbClr val="4472C4"/>
                </a:solidFill>
                <a:ea typeface="Geneva" charset="-128"/>
                <a:cs typeface="Arial" panose="020B0604020202020204" pitchFamily="34" charset="0"/>
              </a:rPr>
            </a:br>
            <a:r>
              <a:rPr lang="fr-FR" sz="1600" i="1" kern="0">
                <a:ea typeface="Geneva"/>
                <a:cs typeface="Arial"/>
                <a:sym typeface="Arial"/>
              </a:rPr>
              <a:t>Ex : organisation d’atelier de présentation et prise en main</a:t>
            </a:r>
            <a:endParaRPr lang="fr-FR" sz="1800" kern="0">
              <a:ea typeface="Geneva"/>
              <a:cs typeface="Arial"/>
              <a:sym typeface="Arial"/>
            </a:endParaRPr>
          </a:p>
        </p:txBody>
      </p:sp>
      <p:sp>
        <p:nvSpPr>
          <p:cNvPr id="7" name="ZoneTexte 6">
            <a:extLst>
              <a:ext uri="{FF2B5EF4-FFF2-40B4-BE49-F238E27FC236}">
                <a16:creationId xmlns:a16="http://schemas.microsoft.com/office/drawing/2014/main" id="{4FB52B5A-654B-26D3-4909-8A575485848E}"/>
              </a:ext>
            </a:extLst>
          </p:cNvPr>
          <p:cNvSpPr txBox="1"/>
          <p:nvPr/>
        </p:nvSpPr>
        <p:spPr>
          <a:xfrm>
            <a:off x="1821934" y="3069094"/>
            <a:ext cx="6099586" cy="615553"/>
          </a:xfrm>
          <a:prstGeom prst="rect">
            <a:avLst/>
          </a:prstGeom>
          <a:noFill/>
        </p:spPr>
        <p:txBody>
          <a:bodyPr wrap="square">
            <a:spAutoFit/>
          </a:bodyPr>
          <a:lstStyle/>
          <a:p>
            <a:pPr defTabSz="1219170">
              <a:buClr>
                <a:srgbClr val="A4368C"/>
              </a:buClr>
              <a:defRPr/>
            </a:pPr>
            <a:r>
              <a:rPr lang="fr-FR" sz="1800" b="1" kern="0">
                <a:solidFill>
                  <a:srgbClr val="A4368C"/>
                </a:solidFill>
                <a:ea typeface="Geneva"/>
                <a:cs typeface="Arial"/>
                <a:sym typeface="Arial"/>
              </a:rPr>
              <a:t>Communiquer autour de Mon espace santé</a:t>
            </a:r>
            <a:br>
              <a:rPr lang="fr-FR" sz="1800" b="1" kern="0">
                <a:solidFill>
                  <a:srgbClr val="A4368C"/>
                </a:solidFill>
                <a:ea typeface="Geneva" charset="-128"/>
                <a:cs typeface="Arial" panose="020B0604020202020204" pitchFamily="34" charset="0"/>
              </a:rPr>
            </a:br>
            <a:r>
              <a:rPr lang="fr-FR" sz="1600" i="1" kern="0">
                <a:ea typeface="Geneva"/>
                <a:cs typeface="Arial"/>
                <a:sym typeface="Arial"/>
              </a:rPr>
              <a:t>Ex : distribution de flyer, diffusion de vidéos</a:t>
            </a:r>
            <a:endParaRPr lang="fr-FR" sz="1800" kern="0">
              <a:ea typeface="Geneva"/>
              <a:cs typeface="Arial"/>
              <a:sym typeface="Arial"/>
            </a:endParaRPr>
          </a:p>
        </p:txBody>
      </p:sp>
      <p:sp>
        <p:nvSpPr>
          <p:cNvPr id="12" name="ZoneTexte 11">
            <a:extLst>
              <a:ext uri="{FF2B5EF4-FFF2-40B4-BE49-F238E27FC236}">
                <a16:creationId xmlns:a16="http://schemas.microsoft.com/office/drawing/2014/main" id="{F69BC7FF-2941-5D1F-6E8F-DFE77BD1BEB2}"/>
              </a:ext>
            </a:extLst>
          </p:cNvPr>
          <p:cNvSpPr txBox="1"/>
          <p:nvPr/>
        </p:nvSpPr>
        <p:spPr>
          <a:xfrm>
            <a:off x="1768582" y="4301360"/>
            <a:ext cx="9879132" cy="369332"/>
          </a:xfrm>
          <a:prstGeom prst="rect">
            <a:avLst/>
          </a:prstGeom>
          <a:noFill/>
        </p:spPr>
        <p:txBody>
          <a:bodyPr wrap="square">
            <a:spAutoFit/>
          </a:bodyPr>
          <a:lstStyle/>
          <a:p>
            <a:pPr defTabSz="1219170">
              <a:buClr>
                <a:srgbClr val="71AD47"/>
              </a:buClr>
              <a:defRPr/>
            </a:pPr>
            <a:r>
              <a:rPr lang="fr-FR" sz="1800" b="1" kern="0">
                <a:solidFill>
                  <a:srgbClr val="71AD47"/>
                </a:solidFill>
                <a:ea typeface="Geneva"/>
                <a:cs typeface="Arial"/>
                <a:sym typeface="Arial"/>
              </a:rPr>
              <a:t>Répondre aux interrogations des citoyens sur l’outil et les accompagner dans leurs démarches</a:t>
            </a:r>
            <a:endParaRPr lang="fr-FR" sz="1800" b="1" kern="0">
              <a:solidFill>
                <a:srgbClr val="71AD47"/>
              </a:solidFill>
              <a:ea typeface="Geneva"/>
              <a:cs typeface="Arial"/>
            </a:endParaRPr>
          </a:p>
        </p:txBody>
      </p:sp>
      <p:pic>
        <p:nvPicPr>
          <p:cNvPr id="21" name="Graphic 4">
            <a:extLst>
              <a:ext uri="{FF2B5EF4-FFF2-40B4-BE49-F238E27FC236}">
                <a16:creationId xmlns:a16="http://schemas.microsoft.com/office/drawing/2014/main" id="{53F96401-6705-5629-D27D-A5E1778C364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3497" y="2012162"/>
            <a:ext cx="720000" cy="720000"/>
          </a:xfrm>
          <a:prstGeom prst="rect">
            <a:avLst/>
          </a:prstGeom>
        </p:spPr>
      </p:pic>
      <p:pic>
        <p:nvPicPr>
          <p:cNvPr id="23" name="Graphic 33">
            <a:extLst>
              <a:ext uri="{FF2B5EF4-FFF2-40B4-BE49-F238E27FC236}">
                <a16:creationId xmlns:a16="http://schemas.microsoft.com/office/drawing/2014/main" id="{CF0804A0-28F8-2FFF-8C17-FEEEF565569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8017" y="3011478"/>
            <a:ext cx="720000" cy="720000"/>
          </a:xfrm>
          <a:prstGeom prst="rect">
            <a:avLst/>
          </a:prstGeom>
        </p:spPr>
      </p:pic>
      <p:pic>
        <p:nvPicPr>
          <p:cNvPr id="24" name="Graphic 30">
            <a:extLst>
              <a:ext uri="{FF2B5EF4-FFF2-40B4-BE49-F238E27FC236}">
                <a16:creationId xmlns:a16="http://schemas.microsoft.com/office/drawing/2014/main" id="{66F6EFE1-3ABE-7774-2623-E8A80EF17CB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0349" y="4126026"/>
            <a:ext cx="720000" cy="720000"/>
          </a:xfrm>
          <a:prstGeom prst="rect">
            <a:avLst/>
          </a:prstGeom>
        </p:spPr>
      </p:pic>
      <p:cxnSp>
        <p:nvCxnSpPr>
          <p:cNvPr id="27" name="Straight Connector 33">
            <a:extLst>
              <a:ext uri="{FF2B5EF4-FFF2-40B4-BE49-F238E27FC236}">
                <a16:creationId xmlns:a16="http://schemas.microsoft.com/office/drawing/2014/main" id="{7B1F17D4-A3D5-A1DF-3DDB-86F40C25517C}"/>
              </a:ext>
            </a:extLst>
          </p:cNvPr>
          <p:cNvCxnSpPr/>
          <p:nvPr/>
        </p:nvCxnSpPr>
        <p:spPr>
          <a:xfrm>
            <a:off x="845152" y="1721837"/>
            <a:ext cx="1322251" cy="0"/>
          </a:xfrm>
          <a:prstGeom prst="line">
            <a:avLst/>
          </a:prstGeom>
          <a:ln w="38100">
            <a:solidFill>
              <a:srgbClr val="E83182"/>
            </a:solidFill>
          </a:ln>
        </p:spPr>
        <p:style>
          <a:lnRef idx="1">
            <a:schemeClr val="accent1"/>
          </a:lnRef>
          <a:fillRef idx="0">
            <a:schemeClr val="accent1"/>
          </a:fillRef>
          <a:effectRef idx="0">
            <a:schemeClr val="accent1"/>
          </a:effectRef>
          <a:fontRef idx="minor">
            <a:schemeClr val="tx1"/>
          </a:fontRef>
        </p:style>
      </p:cxnSp>
      <p:pic>
        <p:nvPicPr>
          <p:cNvPr id="28" name="Graphic 124">
            <a:extLst>
              <a:ext uri="{FF2B5EF4-FFF2-40B4-BE49-F238E27FC236}">
                <a16:creationId xmlns:a16="http://schemas.microsoft.com/office/drawing/2014/main" id="{7B106A0F-65F1-39E1-D6D9-A9581133FA3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2247" y="1316959"/>
            <a:ext cx="443969" cy="443969"/>
          </a:xfrm>
          <a:prstGeom prst="rect">
            <a:avLst/>
          </a:prstGeom>
        </p:spPr>
      </p:pic>
      <p:sp>
        <p:nvSpPr>
          <p:cNvPr id="31" name="ZoneTexte 44">
            <a:extLst>
              <a:ext uri="{FF2B5EF4-FFF2-40B4-BE49-F238E27FC236}">
                <a16:creationId xmlns:a16="http://schemas.microsoft.com/office/drawing/2014/main" id="{20B838D9-03F6-AF25-5370-5672ADFCCD3A}"/>
              </a:ext>
            </a:extLst>
          </p:cNvPr>
          <p:cNvSpPr txBox="1"/>
          <p:nvPr/>
        </p:nvSpPr>
        <p:spPr>
          <a:xfrm>
            <a:off x="-465713" y="5177202"/>
            <a:ext cx="76331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DF2680"/>
                </a:solidFill>
              </a:rPr>
              <a:t>Exemples d’acteurs nationaux/ pilotés par l’Etat</a:t>
            </a:r>
            <a:endParaRPr kumimoji="0" lang="fr-FR" sz="1800" b="1" i="0" u="none" strike="noStrike" kern="1200" cap="none" spc="0" normalizeH="0" baseline="0" noProof="0" dirty="0">
              <a:ln>
                <a:noFill/>
              </a:ln>
              <a:solidFill>
                <a:srgbClr val="DF2680"/>
              </a:solidFill>
              <a:effectLst/>
              <a:uLnTx/>
              <a:uFillTx/>
              <a:ea typeface="+mn-ea"/>
              <a:cs typeface="+mn-cs"/>
            </a:endParaRPr>
          </a:p>
        </p:txBody>
      </p:sp>
    </p:spTree>
    <p:extLst>
      <p:ext uri="{BB962C8B-B14F-4D97-AF65-F5344CB8AC3E}">
        <p14:creationId xmlns:p14="http://schemas.microsoft.com/office/powerpoint/2010/main" val="3553976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31018-F018-0161-2BF7-85834C25C94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D77BE72-98CD-FBF6-15DE-8659D195213A}"/>
              </a:ext>
            </a:extLst>
          </p:cNvPr>
          <p:cNvSpPr/>
          <p:nvPr/>
        </p:nvSpPr>
        <p:spPr>
          <a:xfrm>
            <a:off x="725042" y="5021118"/>
            <a:ext cx="9543755" cy="1682700"/>
          </a:xfrm>
          <a:prstGeom prst="rect">
            <a:avLst/>
          </a:prstGeom>
          <a:solidFill>
            <a:srgbClr val="A7348A">
              <a:alpha val="1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8FFFB951-312F-0018-CB68-0184D1AF2737}"/>
              </a:ext>
            </a:extLst>
          </p:cNvPr>
          <p:cNvSpPr/>
          <p:nvPr/>
        </p:nvSpPr>
        <p:spPr>
          <a:xfrm>
            <a:off x="789554" y="1303726"/>
            <a:ext cx="4788000" cy="338554"/>
          </a:xfrm>
          <a:prstGeom prst="rect">
            <a:avLst/>
          </a:prstGeom>
          <a:noFill/>
        </p:spPr>
        <p:txBody>
          <a:bodyPr wrap="square">
            <a:spAutoFit/>
          </a:bodyPr>
          <a:lstStyle/>
          <a:p>
            <a:pPr defTabSz="1219170">
              <a:spcAft>
                <a:spcPts val="1600"/>
              </a:spcAft>
              <a:buClr>
                <a:srgbClr val="000000"/>
              </a:buClr>
              <a:defRPr/>
            </a:pPr>
            <a:r>
              <a:rPr lang="fr-FR" sz="1600" b="1" kern="0">
                <a:latin typeface="Calibri" panose="020F0502020204030204" pitchFamily="34" charset="0"/>
                <a:ea typeface="Geneva" charset="-128"/>
                <a:cs typeface="Calibri" panose="020F0502020204030204" pitchFamily="34" charset="0"/>
                <a:sym typeface="Arial"/>
              </a:rPr>
              <a:t>Les ambassadeurs de l’inclusion numérique</a:t>
            </a:r>
          </a:p>
        </p:txBody>
      </p:sp>
      <p:pic>
        <p:nvPicPr>
          <p:cNvPr id="50" name="Picture 12" descr="La MedNum">
            <a:extLst>
              <a:ext uri="{FF2B5EF4-FFF2-40B4-BE49-F238E27FC236}">
                <a16:creationId xmlns:a16="http://schemas.microsoft.com/office/drawing/2014/main" id="{F4728974-F99F-0121-B51D-44A15A9E57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7774" y="5504637"/>
            <a:ext cx="865776" cy="86577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Emmaüs Connect">
            <a:extLst>
              <a:ext uri="{FF2B5EF4-FFF2-40B4-BE49-F238E27FC236}">
                <a16:creationId xmlns:a16="http://schemas.microsoft.com/office/drawing/2014/main" id="{0CBA46B8-2D24-18CA-51D9-3B40E6C9C2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5952" y="5645159"/>
            <a:ext cx="1081669" cy="637147"/>
          </a:xfrm>
          <a:prstGeom prst="rect">
            <a:avLst/>
          </a:prstGeom>
          <a:noFill/>
          <a:extLst>
            <a:ext uri="{909E8E84-426E-40DD-AFC4-6F175D3DCCD1}">
              <a14:hiddenFill xmlns:a14="http://schemas.microsoft.com/office/drawing/2010/main">
                <a:solidFill>
                  <a:srgbClr val="FFFFFF"/>
                </a:solidFill>
              </a14:hiddenFill>
            </a:ext>
          </a:extLst>
        </p:spPr>
      </p:pic>
      <p:sp>
        <p:nvSpPr>
          <p:cNvPr id="64" name="ZoneTexte 63">
            <a:extLst>
              <a:ext uri="{FF2B5EF4-FFF2-40B4-BE49-F238E27FC236}">
                <a16:creationId xmlns:a16="http://schemas.microsoft.com/office/drawing/2014/main" id="{7022D7CA-0E1E-F715-42BF-8429F76A92B7}"/>
              </a:ext>
            </a:extLst>
          </p:cNvPr>
          <p:cNvSpPr txBox="1"/>
          <p:nvPr/>
        </p:nvSpPr>
        <p:spPr>
          <a:xfrm>
            <a:off x="7831567" y="5389581"/>
            <a:ext cx="184731" cy="369332"/>
          </a:xfrm>
          <a:prstGeom prst="rect">
            <a:avLst/>
          </a:prstGeom>
          <a:noFill/>
        </p:spPr>
        <p:txBody>
          <a:bodyPr wrap="none" rtlCol="0">
            <a:spAutoFit/>
          </a:bodyPr>
          <a:lstStyle/>
          <a:p>
            <a:endParaRPr lang="fr-FR"/>
          </a:p>
        </p:txBody>
      </p:sp>
      <p:pic>
        <p:nvPicPr>
          <p:cNvPr id="6" name="Graphique 5" descr="Badge 3 contour">
            <a:extLst>
              <a:ext uri="{FF2B5EF4-FFF2-40B4-BE49-F238E27FC236}">
                <a16:creationId xmlns:a16="http://schemas.microsoft.com/office/drawing/2014/main" id="{4461FF0F-415A-CD3C-3473-867B41724E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7234" y="189016"/>
            <a:ext cx="914400" cy="914400"/>
          </a:xfrm>
          <a:prstGeom prst="rect">
            <a:avLst/>
          </a:prstGeom>
        </p:spPr>
      </p:pic>
      <p:sp>
        <p:nvSpPr>
          <p:cNvPr id="5" name="Titre 2">
            <a:extLst>
              <a:ext uri="{FF2B5EF4-FFF2-40B4-BE49-F238E27FC236}">
                <a16:creationId xmlns:a16="http://schemas.microsoft.com/office/drawing/2014/main" id="{F8BBB396-882B-01BF-DF85-64ACA4D4B71E}"/>
              </a:ext>
            </a:extLst>
          </p:cNvPr>
          <p:cNvSpPr txBox="1">
            <a:spLocks/>
          </p:cNvSpPr>
          <p:nvPr/>
        </p:nvSpPr>
        <p:spPr>
          <a:xfrm>
            <a:off x="1221634" y="487587"/>
            <a:ext cx="9047163" cy="415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a:lstStyle>
          <a:p>
            <a:r>
              <a:rPr lang="fr-FR" sz="2000">
                <a:solidFill>
                  <a:srgbClr val="DF2680"/>
                </a:solidFill>
                <a:latin typeface="+mn-lt"/>
              </a:rPr>
              <a:t>RECRUTEMENT D’AMBASSADEURS : UNE APPROCHE PAR CERCLE D’ACTEURS </a:t>
            </a:r>
            <a:endParaRPr lang="fr-FR" sz="2000" dirty="0">
              <a:solidFill>
                <a:srgbClr val="DF2680"/>
              </a:solidFill>
              <a:latin typeface="+mn-lt"/>
            </a:endParaRPr>
          </a:p>
        </p:txBody>
      </p:sp>
      <p:sp>
        <p:nvSpPr>
          <p:cNvPr id="16" name="ZoneTexte 15">
            <a:extLst>
              <a:ext uri="{FF2B5EF4-FFF2-40B4-BE49-F238E27FC236}">
                <a16:creationId xmlns:a16="http://schemas.microsoft.com/office/drawing/2014/main" id="{4AF97502-2EC4-FCA8-BD0A-A8C63A969CA6}"/>
              </a:ext>
            </a:extLst>
          </p:cNvPr>
          <p:cNvSpPr txBox="1"/>
          <p:nvPr/>
        </p:nvSpPr>
        <p:spPr>
          <a:xfrm>
            <a:off x="1731981" y="2295990"/>
            <a:ext cx="6099586" cy="369332"/>
          </a:xfrm>
          <a:prstGeom prst="rect">
            <a:avLst/>
          </a:prstGeom>
          <a:noFill/>
        </p:spPr>
        <p:txBody>
          <a:bodyPr wrap="square">
            <a:spAutoFit/>
          </a:bodyPr>
          <a:lstStyle/>
          <a:p>
            <a:pPr defTabSz="1219170">
              <a:buClr>
                <a:srgbClr val="4472C4"/>
              </a:buClr>
              <a:defRPr/>
            </a:pPr>
            <a:r>
              <a:rPr lang="fr-FR" b="1" kern="0" dirty="0">
                <a:solidFill>
                  <a:srgbClr val="4472C4"/>
                </a:solidFill>
                <a:ea typeface="Geneva"/>
                <a:cs typeface="Arial"/>
              </a:rPr>
              <a:t>Présenter Mon espace santé sur les sites internet</a:t>
            </a:r>
            <a:endParaRPr lang="fr-FR" b="1" kern="0">
              <a:solidFill>
                <a:srgbClr val="4472C4"/>
              </a:solidFill>
              <a:ea typeface="Geneva"/>
              <a:cs typeface="Arial"/>
            </a:endParaRPr>
          </a:p>
        </p:txBody>
      </p:sp>
      <p:sp>
        <p:nvSpPr>
          <p:cNvPr id="18" name="ZoneTexte 17">
            <a:extLst>
              <a:ext uri="{FF2B5EF4-FFF2-40B4-BE49-F238E27FC236}">
                <a16:creationId xmlns:a16="http://schemas.microsoft.com/office/drawing/2014/main" id="{8E739DDB-D8E6-16CC-12CC-937B8EBC23AB}"/>
              </a:ext>
            </a:extLst>
          </p:cNvPr>
          <p:cNvSpPr txBox="1"/>
          <p:nvPr/>
        </p:nvSpPr>
        <p:spPr>
          <a:xfrm>
            <a:off x="1745044" y="3401064"/>
            <a:ext cx="6099586" cy="369332"/>
          </a:xfrm>
          <a:prstGeom prst="rect">
            <a:avLst/>
          </a:prstGeom>
          <a:noFill/>
        </p:spPr>
        <p:txBody>
          <a:bodyPr wrap="square">
            <a:spAutoFit/>
          </a:bodyPr>
          <a:lstStyle/>
          <a:p>
            <a:pPr defTabSz="1219170">
              <a:buClr>
                <a:srgbClr val="ED7D31"/>
              </a:buClr>
              <a:defRPr/>
            </a:pPr>
            <a:r>
              <a:rPr lang="fr-FR" sz="1800" b="1" kern="0" dirty="0">
                <a:solidFill>
                  <a:srgbClr val="ED7D31"/>
                </a:solidFill>
                <a:ea typeface="Calibri"/>
                <a:cs typeface="Calibri"/>
              </a:rPr>
              <a:t>Mettre en place un stand dans les accueils des structures</a:t>
            </a:r>
            <a:endParaRPr lang="fr-FR" sz="1800" b="1" kern="0">
              <a:solidFill>
                <a:srgbClr val="ED7D31"/>
              </a:solidFill>
              <a:ea typeface="Calibri"/>
              <a:cs typeface="Calibri"/>
            </a:endParaRPr>
          </a:p>
        </p:txBody>
      </p:sp>
      <p:sp>
        <p:nvSpPr>
          <p:cNvPr id="20" name="ZoneTexte 19">
            <a:extLst>
              <a:ext uri="{FF2B5EF4-FFF2-40B4-BE49-F238E27FC236}">
                <a16:creationId xmlns:a16="http://schemas.microsoft.com/office/drawing/2014/main" id="{EF56D8EB-D6AF-2A7E-4864-EF18FD12FCE6}"/>
              </a:ext>
            </a:extLst>
          </p:cNvPr>
          <p:cNvSpPr txBox="1"/>
          <p:nvPr/>
        </p:nvSpPr>
        <p:spPr>
          <a:xfrm>
            <a:off x="1731981" y="3784153"/>
            <a:ext cx="6099586" cy="369332"/>
          </a:xfrm>
          <a:prstGeom prst="rect">
            <a:avLst/>
          </a:prstGeom>
          <a:noFill/>
        </p:spPr>
        <p:txBody>
          <a:bodyPr wrap="square">
            <a:spAutoFit/>
          </a:bodyPr>
          <a:lstStyle/>
          <a:p>
            <a:pPr defTabSz="1219170">
              <a:buClr>
                <a:srgbClr val="ED7D31"/>
              </a:buClr>
              <a:defRPr/>
            </a:pPr>
            <a:r>
              <a:rPr lang="fr-FR" sz="1800" b="1" kern="0" dirty="0">
                <a:solidFill>
                  <a:srgbClr val="ED7D31"/>
                </a:solidFill>
                <a:ea typeface="Calibri"/>
                <a:cs typeface="Calibri"/>
              </a:rPr>
              <a:t>Réaliser des actions locales (distribution de flyer, etc.)</a:t>
            </a:r>
            <a:endParaRPr lang="fr-FR" sz="1800" b="1">
              <a:solidFill>
                <a:srgbClr val="ED7D31"/>
              </a:solidFill>
            </a:endParaRPr>
          </a:p>
        </p:txBody>
      </p:sp>
      <p:pic>
        <p:nvPicPr>
          <p:cNvPr id="22" name="Graphic 4">
            <a:extLst>
              <a:ext uri="{FF2B5EF4-FFF2-40B4-BE49-F238E27FC236}">
                <a16:creationId xmlns:a16="http://schemas.microsoft.com/office/drawing/2014/main" id="{4F2083FA-ED52-37A5-350F-54C8A09D5C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0690" y="2225082"/>
            <a:ext cx="720000" cy="720000"/>
          </a:xfrm>
          <a:prstGeom prst="rect">
            <a:avLst/>
          </a:prstGeom>
        </p:spPr>
      </p:pic>
      <p:pic>
        <p:nvPicPr>
          <p:cNvPr id="25" name="Graphic 34">
            <a:extLst>
              <a:ext uri="{FF2B5EF4-FFF2-40B4-BE49-F238E27FC236}">
                <a16:creationId xmlns:a16="http://schemas.microsoft.com/office/drawing/2014/main" id="{06F61C1C-DF21-B1AD-88F6-C86D63055C4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3527" y="3357264"/>
            <a:ext cx="720000" cy="720000"/>
          </a:xfrm>
          <a:prstGeom prst="rect">
            <a:avLst/>
          </a:prstGeom>
        </p:spPr>
      </p:pic>
      <p:cxnSp>
        <p:nvCxnSpPr>
          <p:cNvPr id="27" name="Straight Connector 33">
            <a:extLst>
              <a:ext uri="{FF2B5EF4-FFF2-40B4-BE49-F238E27FC236}">
                <a16:creationId xmlns:a16="http://schemas.microsoft.com/office/drawing/2014/main" id="{80243C6B-C046-27BA-ABC5-590622D4F62E}"/>
              </a:ext>
            </a:extLst>
          </p:cNvPr>
          <p:cNvCxnSpPr/>
          <p:nvPr/>
        </p:nvCxnSpPr>
        <p:spPr>
          <a:xfrm>
            <a:off x="845152" y="1721837"/>
            <a:ext cx="1322251" cy="0"/>
          </a:xfrm>
          <a:prstGeom prst="line">
            <a:avLst/>
          </a:prstGeom>
          <a:ln w="38100">
            <a:solidFill>
              <a:srgbClr val="E83182"/>
            </a:solidFill>
          </a:ln>
        </p:spPr>
        <p:style>
          <a:lnRef idx="1">
            <a:schemeClr val="accent1"/>
          </a:lnRef>
          <a:fillRef idx="0">
            <a:schemeClr val="accent1"/>
          </a:fillRef>
          <a:effectRef idx="0">
            <a:schemeClr val="accent1"/>
          </a:effectRef>
          <a:fontRef idx="minor">
            <a:schemeClr val="tx1"/>
          </a:fontRef>
        </p:style>
      </p:cxnSp>
      <p:pic>
        <p:nvPicPr>
          <p:cNvPr id="28" name="Graphic 124">
            <a:extLst>
              <a:ext uri="{FF2B5EF4-FFF2-40B4-BE49-F238E27FC236}">
                <a16:creationId xmlns:a16="http://schemas.microsoft.com/office/drawing/2014/main" id="{DD10219F-00C2-7395-2EC1-3F51315813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2247" y="1316959"/>
            <a:ext cx="443969" cy="443969"/>
          </a:xfrm>
          <a:prstGeom prst="rect">
            <a:avLst/>
          </a:prstGeom>
        </p:spPr>
      </p:pic>
      <p:sp>
        <p:nvSpPr>
          <p:cNvPr id="33" name="ZoneTexte 44">
            <a:extLst>
              <a:ext uri="{FF2B5EF4-FFF2-40B4-BE49-F238E27FC236}">
                <a16:creationId xmlns:a16="http://schemas.microsoft.com/office/drawing/2014/main" id="{A71B31D7-7A0A-8F1C-F7A6-AFD8B4486668}"/>
              </a:ext>
            </a:extLst>
          </p:cNvPr>
          <p:cNvSpPr txBox="1"/>
          <p:nvPr/>
        </p:nvSpPr>
        <p:spPr>
          <a:xfrm>
            <a:off x="-606271" y="5162874"/>
            <a:ext cx="738444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DF2680"/>
                </a:solidFill>
              </a:rPr>
              <a:t>Exemples d’acteurs : Réseaux structurés</a:t>
            </a:r>
            <a:endParaRPr kumimoji="0" lang="fr-FR" sz="1800" b="1" i="0" u="none" strike="noStrike" kern="1200" cap="none" spc="0" normalizeH="0" baseline="0" noProof="0" dirty="0">
              <a:ln>
                <a:noFill/>
              </a:ln>
              <a:solidFill>
                <a:srgbClr val="DF2680"/>
              </a:solidFill>
              <a:effectLst/>
              <a:uLnTx/>
              <a:uFillTx/>
              <a:ea typeface="+mn-ea"/>
              <a:cs typeface="+mn-cs"/>
            </a:endParaRPr>
          </a:p>
        </p:txBody>
      </p:sp>
    </p:spTree>
    <p:extLst>
      <p:ext uri="{BB962C8B-B14F-4D97-AF65-F5344CB8AC3E}">
        <p14:creationId xmlns:p14="http://schemas.microsoft.com/office/powerpoint/2010/main" val="1858857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a:extLst>
              <a:ext uri="{FF2B5EF4-FFF2-40B4-BE49-F238E27FC236}">
                <a16:creationId xmlns:a16="http://schemas.microsoft.com/office/drawing/2014/main" id="{40CB804A-DA63-4988-92C9-F350100BC075}"/>
              </a:ext>
            </a:extLst>
          </p:cNvPr>
          <p:cNvSpPr txBox="1"/>
          <p:nvPr/>
        </p:nvSpPr>
        <p:spPr>
          <a:xfrm>
            <a:off x="2249081" y="1257407"/>
            <a:ext cx="7774691" cy="2800767"/>
          </a:xfrm>
          <a:prstGeom prst="rect">
            <a:avLst/>
          </a:prstGeom>
          <a:noFill/>
        </p:spPr>
        <p:txBody>
          <a:bodyPr wrap="square" rtlCol="0">
            <a:spAutoFit/>
          </a:bodyPr>
          <a:lstStyle/>
          <a:p>
            <a:pPr marL="92075" marR="0" lvl="1" algn="just" defTabSz="914400" rtl="0" eaLnBrk="1" fontAlgn="auto" latinLnBrk="0" hangingPunct="1">
              <a:lnSpc>
                <a:spcPct val="100000"/>
              </a:lnSpc>
              <a:spcBef>
                <a:spcPts val="0"/>
              </a:spcBef>
              <a:spcAft>
                <a:spcPts val="0"/>
              </a:spcAft>
              <a:buClr>
                <a:srgbClr val="9F4292"/>
              </a:buClr>
              <a:buSzTx/>
              <a:tabLst/>
              <a:defRPr/>
            </a:pPr>
            <a:r>
              <a:rPr kumimoji="0" lang="fr-FR" sz="1600" b="1" i="0" u="none" strike="noStrike" kern="1200" cap="none" spc="0" normalizeH="0" baseline="0" noProof="0" dirty="0">
                <a:ln>
                  <a:noFill/>
                </a:ln>
                <a:solidFill>
                  <a:srgbClr val="DF2680"/>
                </a:solidFill>
                <a:effectLst/>
                <a:uLnTx/>
                <a:uFillTx/>
                <a:ea typeface="+mn-lt"/>
                <a:cs typeface="Calibri" panose="020F0502020204030204"/>
              </a:rPr>
              <a:t>Actions de sensibilisation à l’Hôpital </a:t>
            </a:r>
            <a:r>
              <a:rPr kumimoji="0" lang="fr-FR" sz="1600" b="1" i="0" u="none" strike="noStrike" kern="1200" cap="none" spc="0" normalizeH="0" baseline="0" noProof="0" dirty="0">
                <a:ln>
                  <a:noFill/>
                </a:ln>
                <a:solidFill>
                  <a:srgbClr val="E7E6E6">
                    <a:lumMod val="25000"/>
                  </a:srgbClr>
                </a:solidFill>
                <a:effectLst/>
                <a:uLnTx/>
                <a:uFillTx/>
                <a:ea typeface="+mn-lt"/>
                <a:cs typeface="Calibri" panose="020F0502020204030204"/>
              </a:rPr>
              <a:t>: </a:t>
            </a:r>
            <a:r>
              <a:rPr kumimoji="0" lang="fr-FR" sz="1600" b="0" i="0" u="none" strike="noStrike" kern="1200" cap="none" spc="0" normalizeH="0" baseline="0" noProof="0" dirty="0">
                <a:ln>
                  <a:noFill/>
                </a:ln>
                <a:solidFill>
                  <a:srgbClr val="E7E6E6">
                    <a:lumMod val="25000"/>
                  </a:srgbClr>
                </a:solidFill>
                <a:effectLst/>
                <a:uLnTx/>
                <a:uFillTx/>
                <a:ea typeface="+mn-lt"/>
                <a:cs typeface="Calibri" panose="020F0502020204030204"/>
              </a:rPr>
              <a:t>Tenue de stand, conférences et/ou animation dans le cadre d’évènements autour de la Santé (Semaine de la sécurité patient, Octobre rose…)</a:t>
            </a:r>
          </a:p>
          <a:p>
            <a:pPr marL="92075" marR="0" lvl="1" algn="just" defTabSz="914400" rtl="0" eaLnBrk="1" fontAlgn="auto" latinLnBrk="0" hangingPunct="1">
              <a:lnSpc>
                <a:spcPct val="100000"/>
              </a:lnSpc>
              <a:spcBef>
                <a:spcPts val="0"/>
              </a:spcBef>
              <a:spcAft>
                <a:spcPts val="0"/>
              </a:spcAft>
              <a:buClr>
                <a:srgbClr val="9F4292"/>
              </a:buClr>
              <a:buSzTx/>
              <a:tabLst/>
              <a:defRPr/>
            </a:pPr>
            <a:endParaRPr kumimoji="0" lang="fr-FR" sz="1600" b="0" i="0" u="none" strike="noStrike" kern="1200" cap="none" spc="0" normalizeH="0" baseline="0" noProof="0" dirty="0">
              <a:ln>
                <a:noFill/>
              </a:ln>
              <a:solidFill>
                <a:srgbClr val="E7E6E6">
                  <a:lumMod val="25000"/>
                </a:srgbClr>
              </a:solidFill>
              <a:effectLst/>
              <a:uLnTx/>
              <a:uFillTx/>
              <a:ea typeface="+mn-ea"/>
              <a:cs typeface="+mn-cs"/>
            </a:endParaRPr>
          </a:p>
          <a:p>
            <a:pPr marL="92075" marR="0" lvl="1" algn="just" defTabSz="914400" rtl="0" eaLnBrk="1" fontAlgn="auto" latinLnBrk="0" hangingPunct="1">
              <a:lnSpc>
                <a:spcPct val="100000"/>
              </a:lnSpc>
              <a:spcBef>
                <a:spcPts val="0"/>
              </a:spcBef>
              <a:spcAft>
                <a:spcPts val="0"/>
              </a:spcAft>
              <a:buClr>
                <a:srgbClr val="9F4292"/>
              </a:buClr>
              <a:buSzTx/>
              <a:tabLst/>
              <a:defRPr/>
            </a:pPr>
            <a:r>
              <a:rPr kumimoji="0" lang="fr-FR" sz="1600" b="1" i="0" u="none" strike="noStrike" kern="1200" cap="none" spc="0" normalizeH="0" baseline="0" noProof="0" dirty="0">
                <a:ln>
                  <a:noFill/>
                </a:ln>
                <a:solidFill>
                  <a:srgbClr val="DF2680"/>
                </a:solidFill>
                <a:effectLst/>
                <a:uLnTx/>
                <a:uFillTx/>
                <a:ea typeface="+mn-lt"/>
                <a:cs typeface="Calibri" panose="020F0502020204030204"/>
              </a:rPr>
              <a:t>Actions de sensibilisation auprès de professionnels exerçant en ville </a:t>
            </a:r>
            <a:r>
              <a:rPr kumimoji="0" lang="fr-FR" sz="1600" b="1" i="0" u="none" strike="noStrike" kern="1200" cap="none" spc="0" normalizeH="0" baseline="0" noProof="0" dirty="0">
                <a:ln>
                  <a:noFill/>
                </a:ln>
                <a:solidFill>
                  <a:srgbClr val="E7E6E6">
                    <a:lumMod val="25000"/>
                  </a:srgbClr>
                </a:solidFill>
                <a:effectLst/>
                <a:uLnTx/>
                <a:uFillTx/>
                <a:ea typeface="+mn-lt"/>
                <a:cs typeface="Calibri" panose="020F0502020204030204"/>
              </a:rPr>
              <a:t>: </a:t>
            </a:r>
            <a:r>
              <a:rPr kumimoji="0" lang="fr-FR" sz="1600" b="0" i="0" u="none" strike="noStrike" kern="1200" cap="none" spc="0" normalizeH="0" baseline="0" noProof="0" dirty="0">
                <a:ln>
                  <a:noFill/>
                </a:ln>
                <a:solidFill>
                  <a:srgbClr val="E7E6E6">
                    <a:lumMod val="25000"/>
                  </a:srgbClr>
                </a:solidFill>
                <a:effectLst/>
                <a:uLnTx/>
                <a:uFillTx/>
                <a:ea typeface="+mn-lt"/>
                <a:cs typeface="Calibri" panose="020F0502020204030204"/>
              </a:rPr>
              <a:t>Structures d’exercice coordonnée, Pharmacies...</a:t>
            </a:r>
          </a:p>
          <a:p>
            <a:pPr marL="265113" marR="0" lvl="1" indent="-173038" algn="just" defTabSz="914400" rtl="0" eaLnBrk="1" fontAlgn="auto" latinLnBrk="0" hangingPunct="1">
              <a:lnSpc>
                <a:spcPct val="100000"/>
              </a:lnSpc>
              <a:spcBef>
                <a:spcPts val="0"/>
              </a:spcBef>
              <a:spcAft>
                <a:spcPts val="0"/>
              </a:spcAft>
              <a:buClr>
                <a:srgbClr val="9F4292"/>
              </a:buClr>
              <a:buSzTx/>
              <a:buFont typeface="Wingdings" panose="05000000000000000000" pitchFamily="2" charset="2"/>
              <a:buChar char="Ø"/>
              <a:tabLst/>
              <a:defRPr/>
            </a:pPr>
            <a:endParaRPr kumimoji="0" lang="fr-FR" sz="1600" b="0" i="0" u="none" strike="noStrike" kern="1200" cap="none" spc="0" normalizeH="0" baseline="0" noProof="0" dirty="0">
              <a:ln>
                <a:noFill/>
              </a:ln>
              <a:solidFill>
                <a:srgbClr val="E7E6E6">
                  <a:lumMod val="25000"/>
                </a:srgbClr>
              </a:solidFill>
              <a:effectLst/>
              <a:uLnTx/>
              <a:uFillTx/>
              <a:ea typeface="+mn-lt"/>
              <a:cs typeface="Calibri" panose="020F0502020204030204"/>
            </a:endParaRPr>
          </a:p>
          <a:p>
            <a:pPr marL="92075" marR="0" lvl="1" algn="just" defTabSz="914400" rtl="0" eaLnBrk="1" fontAlgn="auto" latinLnBrk="0" hangingPunct="1">
              <a:lnSpc>
                <a:spcPct val="100000"/>
              </a:lnSpc>
              <a:spcBef>
                <a:spcPts val="0"/>
              </a:spcBef>
              <a:spcAft>
                <a:spcPts val="0"/>
              </a:spcAft>
              <a:buClr>
                <a:srgbClr val="9F4292"/>
              </a:buClr>
              <a:buSzTx/>
              <a:tabLst/>
              <a:defRPr/>
            </a:pPr>
            <a:r>
              <a:rPr kumimoji="0" lang="fr-FR" sz="1600" b="1" i="0" u="none" strike="noStrike" kern="1200" cap="none" spc="0" normalizeH="0" baseline="0" noProof="0" dirty="0">
                <a:ln>
                  <a:noFill/>
                </a:ln>
                <a:solidFill>
                  <a:srgbClr val="DF2680"/>
                </a:solidFill>
                <a:effectLst/>
                <a:uLnTx/>
                <a:uFillTx/>
                <a:ea typeface="+mn-lt"/>
                <a:cs typeface="Calibri" panose="020F0502020204030204"/>
              </a:rPr>
              <a:t>Actions avec collectivités territoriales </a:t>
            </a:r>
            <a:r>
              <a:rPr kumimoji="0" lang="fr-FR" sz="1600" b="1" i="0" u="none" strike="noStrike" kern="1200" cap="none" spc="0" normalizeH="0" baseline="0" noProof="0" dirty="0">
                <a:ln>
                  <a:noFill/>
                </a:ln>
                <a:solidFill>
                  <a:srgbClr val="E7E6E6">
                    <a:lumMod val="25000"/>
                  </a:srgbClr>
                </a:solidFill>
                <a:effectLst/>
                <a:uLnTx/>
                <a:uFillTx/>
                <a:ea typeface="+mn-lt"/>
                <a:cs typeface="Calibri" panose="020F0502020204030204"/>
              </a:rPr>
              <a:t>: </a:t>
            </a:r>
            <a:r>
              <a:rPr kumimoji="0" lang="fr-FR" sz="1600" b="0" i="0" u="none" strike="noStrike" kern="1200" cap="none" spc="0" normalizeH="0" baseline="0" noProof="0" dirty="0">
                <a:ln>
                  <a:noFill/>
                </a:ln>
                <a:solidFill>
                  <a:srgbClr val="E7E6E6">
                    <a:lumMod val="25000"/>
                  </a:srgbClr>
                </a:solidFill>
                <a:effectLst/>
                <a:uLnTx/>
                <a:uFillTx/>
                <a:ea typeface="+mn-ea"/>
                <a:cs typeface="+mn-cs"/>
              </a:rPr>
              <a:t>Stands MES dans le cadre de journée dédiée à la prévention ou autres événements liées à la santé ou la vie socio-culturelles et sportive</a:t>
            </a:r>
          </a:p>
          <a:p>
            <a:pPr marL="265113" marR="0" lvl="1" indent="-173038" algn="just" defTabSz="914400" rtl="0" eaLnBrk="1" fontAlgn="auto" latinLnBrk="0" hangingPunct="1">
              <a:lnSpc>
                <a:spcPct val="100000"/>
              </a:lnSpc>
              <a:spcBef>
                <a:spcPts val="0"/>
              </a:spcBef>
              <a:spcAft>
                <a:spcPts val="0"/>
              </a:spcAft>
              <a:buClr>
                <a:srgbClr val="9F4292"/>
              </a:buClr>
              <a:buSzTx/>
              <a:buFont typeface="Wingdings" panose="05000000000000000000" pitchFamily="2" charset="2"/>
              <a:buChar char="Ø"/>
              <a:tabLst/>
              <a:defRPr/>
            </a:pPr>
            <a:endParaRPr kumimoji="0" lang="fr-FR" sz="1600" b="0" i="0" u="none" strike="noStrike" kern="1200" cap="none" spc="0" normalizeH="0" baseline="0" noProof="0" dirty="0">
              <a:ln>
                <a:noFill/>
              </a:ln>
              <a:solidFill>
                <a:srgbClr val="E7E6E6">
                  <a:lumMod val="25000"/>
                </a:srgbClr>
              </a:solidFill>
              <a:effectLst/>
              <a:uLnTx/>
              <a:uFillTx/>
              <a:ea typeface="+mn-ea"/>
              <a:cs typeface="+mn-cs"/>
            </a:endParaRPr>
          </a:p>
          <a:p>
            <a:pPr marL="92075" marR="0" lvl="1" algn="just" defTabSz="914400" rtl="0" eaLnBrk="1" fontAlgn="auto" latinLnBrk="0" hangingPunct="1">
              <a:lnSpc>
                <a:spcPct val="100000"/>
              </a:lnSpc>
              <a:spcBef>
                <a:spcPts val="0"/>
              </a:spcBef>
              <a:spcAft>
                <a:spcPts val="0"/>
              </a:spcAft>
              <a:buClr>
                <a:srgbClr val="9F4292"/>
              </a:buClr>
              <a:buSzTx/>
              <a:tabLst/>
              <a:defRPr/>
            </a:pPr>
            <a:r>
              <a:rPr kumimoji="0" lang="fr-FR" sz="1600" b="1" i="0" u="none" strike="noStrike" kern="1200" cap="none" spc="0" normalizeH="0" baseline="0" noProof="0" dirty="0">
                <a:ln>
                  <a:noFill/>
                </a:ln>
                <a:solidFill>
                  <a:srgbClr val="DF2680"/>
                </a:solidFill>
                <a:effectLst/>
                <a:uLnTx/>
                <a:uFillTx/>
                <a:ea typeface="+mn-lt"/>
                <a:cs typeface="Calibri" panose="020F0502020204030204"/>
              </a:rPr>
              <a:t>Actions de sensibilisation </a:t>
            </a:r>
            <a:r>
              <a:rPr kumimoji="0" lang="fr-FR" sz="1600" b="0" i="0" u="none" strike="noStrike" kern="1200" cap="none" spc="0" normalizeH="0" baseline="0" noProof="0" dirty="0">
                <a:ln>
                  <a:noFill/>
                </a:ln>
                <a:solidFill>
                  <a:srgbClr val="E7E6E6">
                    <a:lumMod val="25000"/>
                  </a:srgbClr>
                </a:solidFill>
                <a:effectLst/>
                <a:uLnTx/>
                <a:uFillTx/>
                <a:ea typeface="+mn-lt"/>
                <a:cs typeface="Calibri" panose="020F0502020204030204"/>
              </a:rPr>
              <a:t>auprès </a:t>
            </a:r>
            <a:r>
              <a:rPr kumimoji="0" lang="fr-FR" sz="1600" b="1" i="0" u="none" strike="noStrike" kern="1200" cap="none" spc="0" normalizeH="0" baseline="0" noProof="0" dirty="0">
                <a:ln>
                  <a:noFill/>
                </a:ln>
                <a:solidFill>
                  <a:srgbClr val="E7E6E6">
                    <a:lumMod val="25000"/>
                  </a:srgbClr>
                </a:solidFill>
                <a:effectLst/>
                <a:uLnTx/>
                <a:uFillTx/>
                <a:ea typeface="+mn-lt"/>
                <a:cs typeface="Calibri" panose="020F0502020204030204"/>
              </a:rPr>
              <a:t>d’</a:t>
            </a:r>
            <a:r>
              <a:rPr kumimoji="0" lang="fr-FR" sz="1600" b="1" i="0" u="none" strike="noStrike" kern="1200" cap="none" spc="0" normalizeH="0" baseline="0" noProof="0" dirty="0">
                <a:ln>
                  <a:noFill/>
                </a:ln>
                <a:solidFill>
                  <a:srgbClr val="E7E6E6">
                    <a:lumMod val="25000"/>
                  </a:srgbClr>
                </a:solidFill>
                <a:effectLst/>
                <a:uLnTx/>
                <a:uFillTx/>
                <a:ea typeface="+mn-lt"/>
                <a:cs typeface="Calibri" panose="020F0502020204030204"/>
                <a:sym typeface="Arial"/>
              </a:rPr>
              <a:t>autres acteurs de l’écosystème de la santé </a:t>
            </a:r>
            <a:r>
              <a:rPr kumimoji="0" lang="fr-FR" sz="1600" b="0" i="0" u="none" strike="noStrike" kern="0" cap="none" spc="0" normalizeH="0" baseline="0" noProof="0" dirty="0">
                <a:ln>
                  <a:noFill/>
                </a:ln>
                <a:solidFill>
                  <a:prstClr val="black"/>
                </a:solidFill>
                <a:effectLst/>
                <a:uLnTx/>
                <a:uFillTx/>
                <a:ea typeface="Geneva" charset="-128"/>
                <a:cs typeface="Arial" panose="020B0604020202020204" pitchFamily="34" charset="0"/>
                <a:sym typeface="Arial"/>
              </a:rPr>
              <a:t>: </a:t>
            </a:r>
            <a:r>
              <a:rPr kumimoji="0" lang="fr-FR" sz="1600" b="1" i="0" u="none" strike="noStrike" kern="0" cap="none" spc="0" normalizeH="0" baseline="0" noProof="0" dirty="0">
                <a:ln>
                  <a:noFill/>
                </a:ln>
                <a:solidFill>
                  <a:prstClr val="black"/>
                </a:solidFill>
                <a:effectLst/>
                <a:uLnTx/>
                <a:uFillTx/>
                <a:ea typeface="Geneva" charset="-128"/>
                <a:cs typeface="Arial" panose="020B0604020202020204" pitchFamily="34" charset="0"/>
                <a:sym typeface="Arial"/>
              </a:rPr>
              <a:t> </a:t>
            </a:r>
            <a:r>
              <a:rPr kumimoji="0" lang="fr-FR" sz="1600" b="0" i="0" u="none" strike="noStrike" kern="1200" cap="none" spc="0" normalizeH="0" baseline="0" noProof="0" dirty="0">
                <a:ln>
                  <a:noFill/>
                </a:ln>
                <a:solidFill>
                  <a:srgbClr val="E7E6E6">
                    <a:lumMod val="25000"/>
                  </a:srgbClr>
                </a:solidFill>
                <a:effectLst/>
                <a:uLnTx/>
                <a:uFillTx/>
                <a:ea typeface="+mn-lt"/>
                <a:cs typeface="Calibri" panose="020F0502020204030204"/>
                <a:sym typeface="Arial"/>
              </a:rPr>
              <a:t>Mutuelle, Associations, représentant d’usagers…</a:t>
            </a:r>
          </a:p>
        </p:txBody>
      </p:sp>
      <p:pic>
        <p:nvPicPr>
          <p:cNvPr id="29" name="Image 28"/>
          <p:cNvPicPr>
            <a:picLocks noChangeAspect="1"/>
          </p:cNvPicPr>
          <p:nvPr/>
        </p:nvPicPr>
        <p:blipFill>
          <a:blip r:embed="rId2"/>
          <a:srcRect l="71713" t="25071" r="2473" b="56956"/>
          <a:stretch/>
        </p:blipFill>
        <p:spPr bwMode="auto">
          <a:xfrm>
            <a:off x="351383" y="3076919"/>
            <a:ext cx="1816845" cy="1335196"/>
          </a:xfrm>
          <a:prstGeom prst="rect">
            <a:avLst/>
          </a:prstGeom>
          <a:solidFill>
            <a:schemeClr val="bg1"/>
          </a:solidFill>
        </p:spPr>
      </p:pic>
      <p:sp>
        <p:nvSpPr>
          <p:cNvPr id="30" name="ZoneTexte 29">
            <a:extLst>
              <a:ext uri="{FF2B5EF4-FFF2-40B4-BE49-F238E27FC236}">
                <a16:creationId xmlns:a16="http://schemas.microsoft.com/office/drawing/2014/main" id="{5650B182-322E-07A7-1E97-8F55795374ED}"/>
              </a:ext>
            </a:extLst>
          </p:cNvPr>
          <p:cNvSpPr txBox="1"/>
          <p:nvPr/>
        </p:nvSpPr>
        <p:spPr bwMode="auto">
          <a:xfrm>
            <a:off x="970143" y="2673311"/>
            <a:ext cx="2025365" cy="223160"/>
          </a:xfrm>
          <a:prstGeom prst="rect">
            <a:avLst/>
          </a:prstGeom>
          <a:ln w="6350">
            <a:noFill/>
            <a:miter lim="800000"/>
          </a:ln>
        </p:spPr>
        <p:txBody>
          <a:bodyPr vert="horz" wrap="square" lIns="0" tIns="0" rIns="0" bIns="0" rtlCol="0">
            <a:noAutofit/>
          </a:bodyPr>
          <a:lstStyle/>
          <a:p>
            <a:pPr algn="ctr">
              <a:spcBef>
                <a:spcPts val="300"/>
              </a:spcBef>
              <a:spcAft>
                <a:spcPts val="300"/>
              </a:spcAft>
              <a:buNone/>
            </a:pPr>
            <a:endParaRPr lang="fr-FR" sz="1200" b="1" i="1">
              <a:ln w="6350" cap="flat">
                <a:noFill/>
                <a:miter lim="800000"/>
              </a:ln>
              <a:solidFill>
                <a:srgbClr val="002060"/>
              </a:solidFill>
            </a:endParaRPr>
          </a:p>
        </p:txBody>
      </p:sp>
      <p:sp>
        <p:nvSpPr>
          <p:cNvPr id="5" name="ZoneTexte 4">
            <a:extLst>
              <a:ext uri="{FF2B5EF4-FFF2-40B4-BE49-F238E27FC236}">
                <a16:creationId xmlns:a16="http://schemas.microsoft.com/office/drawing/2014/main" id="{C782C07D-180C-4AFD-CBB4-FD8D2C37EDBE}"/>
              </a:ext>
            </a:extLst>
          </p:cNvPr>
          <p:cNvSpPr txBox="1"/>
          <p:nvPr/>
        </p:nvSpPr>
        <p:spPr>
          <a:xfrm>
            <a:off x="1030280" y="5444216"/>
            <a:ext cx="8826577" cy="1077218"/>
          </a:xfrm>
          <a:prstGeom prst="rect">
            <a:avLst/>
          </a:prstGeom>
          <a:noFill/>
        </p:spPr>
        <p:txBody>
          <a:bodyPr wrap="square">
            <a:spAutoFit/>
          </a:bodyPr>
          <a:lstStyle/>
          <a:p>
            <a:pPr marL="357188" indent="-177800">
              <a:buFont typeface="Wingdings" panose="05000000000000000000" pitchFamily="2" charset="2"/>
              <a:buChar char="ü"/>
            </a:pPr>
            <a:r>
              <a:rPr lang="fr-FR" sz="1600" b="1"/>
              <a:t>Permanence MES d’un ambassadeur dans ses locaux: </a:t>
            </a:r>
            <a:r>
              <a:rPr lang="fr-FR" sz="1600"/>
              <a:t>Hôpital Saint-Camille, </a:t>
            </a:r>
            <a:r>
              <a:rPr lang="fr-FR" sz="1600" err="1"/>
              <a:t>Numéricli</a:t>
            </a:r>
            <a:r>
              <a:rPr lang="fr-FR" sz="1600"/>
              <a:t>….</a:t>
            </a:r>
          </a:p>
          <a:p>
            <a:pPr marL="357188" indent="-177800">
              <a:buFont typeface="Wingdings" panose="05000000000000000000" pitchFamily="2" charset="2"/>
              <a:buChar char="ü"/>
            </a:pPr>
            <a:r>
              <a:rPr lang="fr-FR" sz="1600" b="1"/>
              <a:t>Actions auprès des institutions : </a:t>
            </a:r>
            <a:r>
              <a:rPr lang="fr-FR" sz="1600"/>
              <a:t>Agents du ministère, DD ARS 93, CAM PRADO 93…</a:t>
            </a:r>
          </a:p>
          <a:p>
            <a:pPr marL="357188" indent="-177800">
              <a:buFont typeface="Wingdings" panose="05000000000000000000" pitchFamily="2" charset="2"/>
              <a:buChar char="ü"/>
            </a:pPr>
            <a:r>
              <a:rPr lang="fr-FR" sz="1600" b="1"/>
              <a:t>Présence lors d’évènement territorial  : </a:t>
            </a:r>
            <a:r>
              <a:rPr lang="fr-FR" sz="1600"/>
              <a:t>Journée prévention Sport / Santé, Octobre Rose….</a:t>
            </a:r>
          </a:p>
          <a:p>
            <a:pPr marL="357188" indent="-177800">
              <a:buFont typeface="Wingdings" panose="05000000000000000000" pitchFamily="2" charset="2"/>
              <a:buChar char="ü"/>
            </a:pPr>
            <a:r>
              <a:rPr lang="fr-FR" sz="1600" b="1"/>
              <a:t>Conventionnement d’un acteur de l’inclusion numérique </a:t>
            </a:r>
            <a:r>
              <a:rPr lang="fr-FR" sz="1600"/>
              <a:t>: Permanence, formation, stands… </a:t>
            </a:r>
          </a:p>
        </p:txBody>
      </p:sp>
      <p:sp>
        <p:nvSpPr>
          <p:cNvPr id="2" name="ZoneTexte 44">
            <a:extLst>
              <a:ext uri="{FF2B5EF4-FFF2-40B4-BE49-F238E27FC236}">
                <a16:creationId xmlns:a16="http://schemas.microsoft.com/office/drawing/2014/main" id="{0C4C165C-83B3-9802-6352-3022B38D859A}"/>
              </a:ext>
            </a:extLst>
          </p:cNvPr>
          <p:cNvSpPr txBox="1"/>
          <p:nvPr/>
        </p:nvSpPr>
        <p:spPr>
          <a:xfrm>
            <a:off x="554685" y="5162431"/>
            <a:ext cx="28562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DF2680"/>
                </a:solidFill>
              </a:rPr>
              <a:t>Exemples de réussites</a:t>
            </a:r>
            <a:endParaRPr kumimoji="0" lang="fr-FR" sz="1800" b="1" i="0" u="none" strike="noStrike" kern="1200" cap="none" spc="0" normalizeH="0" baseline="0" noProof="0" dirty="0">
              <a:ln>
                <a:noFill/>
              </a:ln>
              <a:solidFill>
                <a:srgbClr val="DF2680"/>
              </a:solidFill>
              <a:effectLst/>
              <a:uLnTx/>
              <a:uFillTx/>
              <a:ea typeface="+mn-ea"/>
              <a:cs typeface="+mn-cs"/>
            </a:endParaRPr>
          </a:p>
        </p:txBody>
      </p:sp>
      <p:pic>
        <p:nvPicPr>
          <p:cNvPr id="6" name="Image 5">
            <a:extLst>
              <a:ext uri="{FF2B5EF4-FFF2-40B4-BE49-F238E27FC236}">
                <a16:creationId xmlns:a16="http://schemas.microsoft.com/office/drawing/2014/main" id="{CEC3113E-EFDD-365E-0DA2-D5E8A3F5AC2F}"/>
              </a:ext>
            </a:extLst>
          </p:cNvPr>
          <p:cNvPicPr>
            <a:picLocks noChangeAspect="1"/>
          </p:cNvPicPr>
          <p:nvPr/>
        </p:nvPicPr>
        <p:blipFill>
          <a:blip r:embed="rId2"/>
          <a:srcRect l="5672" t="65533" r="67676" b="2277"/>
          <a:stretch/>
        </p:blipFill>
        <p:spPr bwMode="auto">
          <a:xfrm>
            <a:off x="10434347" y="1257407"/>
            <a:ext cx="1355927" cy="1933821"/>
          </a:xfrm>
          <a:prstGeom prst="rect">
            <a:avLst/>
          </a:prstGeom>
          <a:solidFill>
            <a:schemeClr val="bg1"/>
          </a:solidFill>
        </p:spPr>
      </p:pic>
      <p:pic>
        <p:nvPicPr>
          <p:cNvPr id="7" name="Image 6">
            <a:extLst>
              <a:ext uri="{FF2B5EF4-FFF2-40B4-BE49-F238E27FC236}">
                <a16:creationId xmlns:a16="http://schemas.microsoft.com/office/drawing/2014/main" id="{8C9C117F-6C4B-FB1C-161D-560E82EB2503}"/>
              </a:ext>
            </a:extLst>
          </p:cNvPr>
          <p:cNvPicPr>
            <a:picLocks noChangeAspect="1"/>
          </p:cNvPicPr>
          <p:nvPr/>
        </p:nvPicPr>
        <p:blipFill>
          <a:blip r:embed="rId2"/>
          <a:srcRect l="7897" t="19779" r="60838" b="57579"/>
          <a:stretch/>
        </p:blipFill>
        <p:spPr bwMode="auto">
          <a:xfrm>
            <a:off x="401726" y="1307530"/>
            <a:ext cx="1748642" cy="1495278"/>
          </a:xfrm>
          <a:prstGeom prst="rect">
            <a:avLst/>
          </a:prstGeom>
          <a:solidFill>
            <a:schemeClr val="bg1"/>
          </a:solidFill>
        </p:spPr>
      </p:pic>
      <p:pic>
        <p:nvPicPr>
          <p:cNvPr id="9" name="Image 8">
            <a:extLst>
              <a:ext uri="{FF2B5EF4-FFF2-40B4-BE49-F238E27FC236}">
                <a16:creationId xmlns:a16="http://schemas.microsoft.com/office/drawing/2014/main" id="{6FC46362-B349-7CF9-31CB-24AF375DE916}"/>
              </a:ext>
            </a:extLst>
          </p:cNvPr>
          <p:cNvPicPr>
            <a:picLocks noChangeAspect="1"/>
          </p:cNvPicPr>
          <p:nvPr/>
        </p:nvPicPr>
        <p:blipFill>
          <a:blip r:embed="rId2"/>
          <a:srcRect l="41097" t="65670" r="11522" b="2816"/>
          <a:stretch/>
        </p:blipFill>
        <p:spPr bwMode="auto">
          <a:xfrm>
            <a:off x="10434347" y="3307668"/>
            <a:ext cx="1406270" cy="1104447"/>
          </a:xfrm>
          <a:prstGeom prst="rect">
            <a:avLst/>
          </a:prstGeom>
          <a:solidFill>
            <a:schemeClr val="bg1"/>
          </a:solidFill>
        </p:spPr>
      </p:pic>
      <p:sp>
        <p:nvSpPr>
          <p:cNvPr id="4" name="ZoneTexte 3">
            <a:extLst>
              <a:ext uri="{FF2B5EF4-FFF2-40B4-BE49-F238E27FC236}">
                <a16:creationId xmlns:a16="http://schemas.microsoft.com/office/drawing/2014/main" id="{B4F83CE8-86ED-5DBE-46B4-08367741C8C0}"/>
              </a:ext>
            </a:extLst>
          </p:cNvPr>
          <p:cNvSpPr txBox="1"/>
          <p:nvPr/>
        </p:nvSpPr>
        <p:spPr>
          <a:xfrm>
            <a:off x="1221634" y="446161"/>
            <a:ext cx="3716126" cy="400110"/>
          </a:xfrm>
          <a:prstGeom prst="rect">
            <a:avLst/>
          </a:prstGeom>
          <a:noFill/>
        </p:spPr>
        <p:txBody>
          <a:bodyPr wrap="square">
            <a:spAutoFit/>
          </a:bodyPr>
          <a:lstStyle/>
          <a:p>
            <a:pPr marL="0" marR="0" lvl="0" indent="0" algn="just" defTabSz="2438338" rtl="0" eaLnBrk="1" fontAlgn="auto" latinLnBrk="0" hangingPunct="0">
              <a:lnSpc>
                <a:spcPct val="100000"/>
              </a:lnSpc>
              <a:spcBef>
                <a:spcPts val="0"/>
              </a:spcBef>
              <a:spcAft>
                <a:spcPts val="0"/>
              </a:spcAft>
              <a:buClrTx/>
              <a:buSzTx/>
              <a:buFontTx/>
              <a:buNone/>
              <a:tabLst/>
              <a:defRPr/>
            </a:pPr>
            <a:r>
              <a:rPr lang="fr-FR" sz="2000" b="1" dirty="0">
                <a:solidFill>
                  <a:srgbClr val="DF2680"/>
                </a:solidFill>
              </a:rPr>
              <a:t>LES ACTIONS DE SENSIBILISATION</a:t>
            </a:r>
          </a:p>
        </p:txBody>
      </p:sp>
      <p:sp>
        <p:nvSpPr>
          <p:cNvPr id="8" name="Rectangle 7">
            <a:extLst>
              <a:ext uri="{FF2B5EF4-FFF2-40B4-BE49-F238E27FC236}">
                <a16:creationId xmlns:a16="http://schemas.microsoft.com/office/drawing/2014/main" id="{1461871A-4AA6-2374-FAC2-6DB9B56D1958}"/>
              </a:ext>
            </a:extLst>
          </p:cNvPr>
          <p:cNvSpPr/>
          <p:nvPr/>
        </p:nvSpPr>
        <p:spPr>
          <a:xfrm>
            <a:off x="794892" y="4805532"/>
            <a:ext cx="9543755" cy="2052468"/>
          </a:xfrm>
          <a:prstGeom prst="rect">
            <a:avLst/>
          </a:prstGeom>
          <a:solidFill>
            <a:srgbClr val="A7348A">
              <a:alpha val="1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Graphique 2" descr="Badge 3 contour">
            <a:extLst>
              <a:ext uri="{FF2B5EF4-FFF2-40B4-BE49-F238E27FC236}">
                <a16:creationId xmlns:a16="http://schemas.microsoft.com/office/drawing/2014/main" id="{EA4AE2B4-9E58-3431-4AF3-C98BCAEE1C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7234" y="189016"/>
            <a:ext cx="914400" cy="914400"/>
          </a:xfrm>
          <a:prstGeom prst="rect">
            <a:avLst/>
          </a:prstGeom>
        </p:spPr>
      </p:pic>
    </p:spTree>
    <p:extLst>
      <p:ext uri="{BB962C8B-B14F-4D97-AF65-F5344CB8AC3E}">
        <p14:creationId xmlns:p14="http://schemas.microsoft.com/office/powerpoint/2010/main" val="304147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4C92E9-FBE2-3572-B6A0-EB525BD699F6}"/>
              </a:ext>
            </a:extLst>
          </p:cNvPr>
          <p:cNvSpPr/>
          <p:nvPr/>
        </p:nvSpPr>
        <p:spPr>
          <a:xfrm>
            <a:off x="289962" y="5145320"/>
            <a:ext cx="10048685" cy="1712680"/>
          </a:xfrm>
          <a:prstGeom prst="rect">
            <a:avLst/>
          </a:prstGeom>
          <a:solidFill>
            <a:srgbClr val="A7348A">
              <a:alpha val="1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Picture 2">
            <a:extLst>
              <a:ext uri="{FF2B5EF4-FFF2-40B4-BE49-F238E27FC236}">
                <a16:creationId xmlns:a16="http://schemas.microsoft.com/office/drawing/2014/main" id="{C80EEE77-F302-4A10-8691-07F48D113F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8447" y="88492"/>
            <a:ext cx="1267629" cy="85540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44">
            <a:extLst>
              <a:ext uri="{FF2B5EF4-FFF2-40B4-BE49-F238E27FC236}">
                <a16:creationId xmlns:a16="http://schemas.microsoft.com/office/drawing/2014/main" id="{67AA0D37-D3CF-F748-D353-9FA3A18E51B0}"/>
              </a:ext>
            </a:extLst>
          </p:cNvPr>
          <p:cNvSpPr txBox="1"/>
          <p:nvPr/>
        </p:nvSpPr>
        <p:spPr>
          <a:xfrm>
            <a:off x="425213" y="5278649"/>
            <a:ext cx="28562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DF2680"/>
                </a:solidFill>
                <a:effectLst/>
                <a:uLnTx/>
                <a:uFillTx/>
                <a:ea typeface="+mn-ea"/>
                <a:cs typeface="+mn-cs"/>
              </a:rPr>
              <a:t>A VOTRE DISPOSITION</a:t>
            </a:r>
          </a:p>
        </p:txBody>
      </p:sp>
      <p:sp>
        <p:nvSpPr>
          <p:cNvPr id="4" name="ZoneTexte 3">
            <a:extLst>
              <a:ext uri="{FF2B5EF4-FFF2-40B4-BE49-F238E27FC236}">
                <a16:creationId xmlns:a16="http://schemas.microsoft.com/office/drawing/2014/main" id="{14763B22-4AD0-D6BC-CDD5-E3FA8A28BBA6}"/>
              </a:ext>
            </a:extLst>
          </p:cNvPr>
          <p:cNvSpPr txBox="1"/>
          <p:nvPr/>
        </p:nvSpPr>
        <p:spPr>
          <a:xfrm>
            <a:off x="1341783" y="6211957"/>
            <a:ext cx="184731" cy="369332"/>
          </a:xfrm>
          <a:prstGeom prst="rect">
            <a:avLst/>
          </a:prstGeom>
          <a:noFill/>
        </p:spPr>
        <p:txBody>
          <a:bodyPr wrap="none" rtlCol="0">
            <a:spAutoFit/>
          </a:bodyPr>
          <a:lstStyle/>
          <a:p>
            <a:endParaRPr lang="fr-FR"/>
          </a:p>
        </p:txBody>
      </p:sp>
      <p:sp>
        <p:nvSpPr>
          <p:cNvPr id="9" name="ZoneTexte 8">
            <a:extLst>
              <a:ext uri="{FF2B5EF4-FFF2-40B4-BE49-F238E27FC236}">
                <a16:creationId xmlns:a16="http://schemas.microsoft.com/office/drawing/2014/main" id="{1716B835-633C-28C7-6B7C-57E66414C688}"/>
              </a:ext>
            </a:extLst>
          </p:cNvPr>
          <p:cNvSpPr txBox="1"/>
          <p:nvPr/>
        </p:nvSpPr>
        <p:spPr>
          <a:xfrm>
            <a:off x="589616" y="5702240"/>
            <a:ext cx="9449375" cy="830997"/>
          </a:xfrm>
          <a:prstGeom prst="rect">
            <a:avLst/>
          </a:prstGeom>
          <a:noFill/>
        </p:spPr>
        <p:txBody>
          <a:bodyPr wrap="square">
            <a:spAutoFit/>
          </a:bodyPr>
          <a:lstStyle/>
          <a:p>
            <a:pPr lvl="0" defTabSz="1219170">
              <a:lnSpc>
                <a:spcPct val="100000"/>
              </a:lnSpc>
              <a:spcBef>
                <a:spcPts val="800"/>
              </a:spcBef>
              <a:buClr>
                <a:srgbClr val="007FAD"/>
              </a:buClr>
              <a:defRPr/>
            </a:pPr>
            <a:r>
              <a:rPr lang="fr-FR" sz="1600" b="1" dirty="0">
                <a:solidFill>
                  <a:prstClr val="black"/>
                </a:solidFill>
              </a:rPr>
              <a:t>Bénéficiez de notre appui pour recruter / former des ambassadeurs MES et outiller </a:t>
            </a:r>
            <a:r>
              <a:rPr lang="fr-FR" sz="1600" dirty="0">
                <a:solidFill>
                  <a:prstClr val="black"/>
                </a:solidFill>
              </a:rPr>
              <a:t>en support de communication (Flyers, affiches, bannières web, livret d’accueil, vidéos, /réponses aux questions sensibles/appui aux actions de sensibilisations…)</a:t>
            </a:r>
          </a:p>
        </p:txBody>
      </p:sp>
      <p:sp>
        <p:nvSpPr>
          <p:cNvPr id="10" name="Rectangle : coins arrondis 9">
            <a:extLst>
              <a:ext uri="{FF2B5EF4-FFF2-40B4-BE49-F238E27FC236}">
                <a16:creationId xmlns:a16="http://schemas.microsoft.com/office/drawing/2014/main" id="{5B13D17A-4C6F-7828-0AC6-C800571836CB}"/>
              </a:ext>
            </a:extLst>
          </p:cNvPr>
          <p:cNvSpPr/>
          <p:nvPr/>
        </p:nvSpPr>
        <p:spPr>
          <a:xfrm>
            <a:off x="289963" y="1245559"/>
            <a:ext cx="1850065" cy="861256"/>
          </a:xfrm>
          <a:prstGeom prst="roundRect">
            <a:avLst/>
          </a:prstGeom>
          <a:solidFill>
            <a:srgbClr val="DF2680">
              <a:alpha val="3199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rgbClr val="A4368C"/>
                </a:solidFill>
              </a:rPr>
              <a:t>Intégration de la communauté des ambassadeurs</a:t>
            </a:r>
          </a:p>
        </p:txBody>
      </p:sp>
      <p:sp>
        <p:nvSpPr>
          <p:cNvPr id="11" name="Rectangle : coins arrondis 10">
            <a:extLst>
              <a:ext uri="{FF2B5EF4-FFF2-40B4-BE49-F238E27FC236}">
                <a16:creationId xmlns:a16="http://schemas.microsoft.com/office/drawing/2014/main" id="{49719E0C-CD3C-8E11-E20D-D8F1F4AEF582}"/>
              </a:ext>
            </a:extLst>
          </p:cNvPr>
          <p:cNvSpPr/>
          <p:nvPr/>
        </p:nvSpPr>
        <p:spPr>
          <a:xfrm>
            <a:off x="289963" y="2567430"/>
            <a:ext cx="1850065" cy="861256"/>
          </a:xfrm>
          <a:prstGeom prst="roundRect">
            <a:avLst/>
          </a:prstGeom>
          <a:solidFill>
            <a:srgbClr val="DF2680">
              <a:alpha val="3199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rgbClr val="A4368C"/>
                </a:solidFill>
              </a:rPr>
              <a:t>Formation à MES</a:t>
            </a:r>
          </a:p>
        </p:txBody>
      </p:sp>
      <p:sp>
        <p:nvSpPr>
          <p:cNvPr id="14" name="Rectangle : coins arrondis 13">
            <a:extLst>
              <a:ext uri="{FF2B5EF4-FFF2-40B4-BE49-F238E27FC236}">
                <a16:creationId xmlns:a16="http://schemas.microsoft.com/office/drawing/2014/main" id="{54229A9C-ACC2-071B-5954-ED8D80CFC6E6}"/>
              </a:ext>
            </a:extLst>
          </p:cNvPr>
          <p:cNvSpPr/>
          <p:nvPr/>
        </p:nvSpPr>
        <p:spPr>
          <a:xfrm>
            <a:off x="289962" y="4095626"/>
            <a:ext cx="1850065" cy="861256"/>
          </a:xfrm>
          <a:prstGeom prst="roundRect">
            <a:avLst/>
          </a:prstGeom>
          <a:solidFill>
            <a:srgbClr val="DF2680">
              <a:alpha val="3199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rgbClr val="A4368C"/>
                </a:solidFill>
              </a:rPr>
              <a:t>Mise en place d’un atelier</a:t>
            </a:r>
          </a:p>
        </p:txBody>
      </p:sp>
      <p:sp>
        <p:nvSpPr>
          <p:cNvPr id="18" name="Rectangle : coins arrondis 17">
            <a:extLst>
              <a:ext uri="{FF2B5EF4-FFF2-40B4-BE49-F238E27FC236}">
                <a16:creationId xmlns:a16="http://schemas.microsoft.com/office/drawing/2014/main" id="{9DF5058B-A10C-DACC-2F35-C32C62B0D885}"/>
              </a:ext>
            </a:extLst>
          </p:cNvPr>
          <p:cNvSpPr/>
          <p:nvPr/>
        </p:nvSpPr>
        <p:spPr>
          <a:xfrm>
            <a:off x="3272294" y="1339605"/>
            <a:ext cx="1850065" cy="673165"/>
          </a:xfrm>
          <a:prstGeom prst="roundRect">
            <a:avLst/>
          </a:prstGeom>
          <a:solidFill>
            <a:srgbClr val="00B0F0">
              <a:alpha val="3199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rgbClr val="A4368C"/>
                </a:solidFill>
              </a:rPr>
              <a:t> Contactez votre coordinateur régional </a:t>
            </a:r>
          </a:p>
        </p:txBody>
      </p:sp>
      <p:sp>
        <p:nvSpPr>
          <p:cNvPr id="20" name="Rectangle : coins arrondis 19">
            <a:extLst>
              <a:ext uri="{FF2B5EF4-FFF2-40B4-BE49-F238E27FC236}">
                <a16:creationId xmlns:a16="http://schemas.microsoft.com/office/drawing/2014/main" id="{0D8049BE-9352-DD6A-0F25-F49C22A134A4}"/>
              </a:ext>
            </a:extLst>
          </p:cNvPr>
          <p:cNvSpPr/>
          <p:nvPr/>
        </p:nvSpPr>
        <p:spPr>
          <a:xfrm>
            <a:off x="3272294" y="2513733"/>
            <a:ext cx="2634685" cy="968651"/>
          </a:xfrm>
          <a:prstGeom prst="roundRect">
            <a:avLst/>
          </a:prstGeom>
          <a:solidFill>
            <a:srgbClr val="00B0F0">
              <a:alpha val="3199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rgbClr val="A4368C"/>
                </a:solidFill>
              </a:rPr>
              <a:t>Découvrez des supports de formation disponibles dans le lit ambassadeurs, des vidéos tuto de la CNAM</a:t>
            </a:r>
            <a:r>
              <a:rPr lang="fr-FR" sz="1400"/>
              <a:t> </a:t>
            </a:r>
          </a:p>
        </p:txBody>
      </p:sp>
      <p:sp>
        <p:nvSpPr>
          <p:cNvPr id="23" name="Rectangle : coins arrondis 22">
            <a:extLst>
              <a:ext uri="{FF2B5EF4-FFF2-40B4-BE49-F238E27FC236}">
                <a16:creationId xmlns:a16="http://schemas.microsoft.com/office/drawing/2014/main" id="{AC88FBA9-9B3D-8D22-386D-9FD08DFFA1BB}"/>
              </a:ext>
            </a:extLst>
          </p:cNvPr>
          <p:cNvSpPr/>
          <p:nvPr/>
        </p:nvSpPr>
        <p:spPr>
          <a:xfrm>
            <a:off x="7002240" y="2513733"/>
            <a:ext cx="1597927" cy="968651"/>
          </a:xfrm>
          <a:prstGeom prst="roundRect">
            <a:avLst/>
          </a:prstGeom>
          <a:solidFill>
            <a:srgbClr val="00B0F0">
              <a:alpha val="3199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rgbClr val="A4368C"/>
                </a:solidFill>
              </a:rPr>
              <a:t>Consultez la FAQ en ligne ou contacter votre coordinateur</a:t>
            </a:r>
          </a:p>
        </p:txBody>
      </p:sp>
      <p:sp>
        <p:nvSpPr>
          <p:cNvPr id="26" name="Rectangle : coins arrondis 25">
            <a:extLst>
              <a:ext uri="{FF2B5EF4-FFF2-40B4-BE49-F238E27FC236}">
                <a16:creationId xmlns:a16="http://schemas.microsoft.com/office/drawing/2014/main" id="{817AB674-6CBD-5410-9E15-37B9171B413F}"/>
              </a:ext>
            </a:extLst>
          </p:cNvPr>
          <p:cNvSpPr/>
          <p:nvPr/>
        </p:nvSpPr>
        <p:spPr>
          <a:xfrm>
            <a:off x="2406835" y="4095626"/>
            <a:ext cx="1730917" cy="906430"/>
          </a:xfrm>
          <a:prstGeom prst="roundRect">
            <a:avLst/>
          </a:prstGeom>
          <a:solidFill>
            <a:srgbClr val="00B0F0">
              <a:alpha val="3199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rgbClr val="A4368C"/>
                </a:solidFill>
              </a:rPr>
              <a:t>Informez votre coordinateur régional et sollicitez son aide si besoin </a:t>
            </a:r>
          </a:p>
        </p:txBody>
      </p:sp>
      <p:cxnSp>
        <p:nvCxnSpPr>
          <p:cNvPr id="32" name="Connecteur en arc 31">
            <a:extLst>
              <a:ext uri="{FF2B5EF4-FFF2-40B4-BE49-F238E27FC236}">
                <a16:creationId xmlns:a16="http://schemas.microsoft.com/office/drawing/2014/main" id="{8F478074-A189-8FC7-7CB0-D9A707A0D1AE}"/>
              </a:ext>
            </a:extLst>
          </p:cNvPr>
          <p:cNvCxnSpPr>
            <a:cxnSpLocks/>
            <a:stCxn id="23" idx="0"/>
          </p:cNvCxnSpPr>
          <p:nvPr/>
        </p:nvCxnSpPr>
        <p:spPr>
          <a:xfrm rot="16200000" flipH="1">
            <a:off x="8506118" y="1808819"/>
            <a:ext cx="315102" cy="1724931"/>
          </a:xfrm>
          <a:prstGeom prst="curvedConnector4">
            <a:avLst>
              <a:gd name="adj1" fmla="val -72548"/>
              <a:gd name="adj2" fmla="val 73159"/>
            </a:avLst>
          </a:prstGeom>
          <a:ln w="38100">
            <a:solidFill>
              <a:srgbClr val="616BA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Rectangle : coins arrondis 33">
            <a:extLst>
              <a:ext uri="{FF2B5EF4-FFF2-40B4-BE49-F238E27FC236}">
                <a16:creationId xmlns:a16="http://schemas.microsoft.com/office/drawing/2014/main" id="{105DF429-AC5D-4392-6789-58EEEB141E9E}"/>
              </a:ext>
            </a:extLst>
          </p:cNvPr>
          <p:cNvSpPr/>
          <p:nvPr/>
        </p:nvSpPr>
        <p:spPr>
          <a:xfrm>
            <a:off x="9508487" y="2276713"/>
            <a:ext cx="1597927" cy="1442690"/>
          </a:xfrm>
          <a:prstGeom prst="roundRect">
            <a:avLst/>
          </a:prstGeom>
          <a:solidFill>
            <a:srgbClr val="00B0F0">
              <a:alpha val="3199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rgbClr val="A4368C"/>
                </a:solidFill>
              </a:rPr>
              <a:t>Téléchargez l’application MES et naviguez pour vous familiariser avec l’outil</a:t>
            </a:r>
          </a:p>
        </p:txBody>
      </p:sp>
      <p:sp>
        <p:nvSpPr>
          <p:cNvPr id="35" name="Rectangle : coins arrondis 34">
            <a:extLst>
              <a:ext uri="{FF2B5EF4-FFF2-40B4-BE49-F238E27FC236}">
                <a16:creationId xmlns:a16="http://schemas.microsoft.com/office/drawing/2014/main" id="{6C027F10-BCF3-8555-15AE-64B2ED499114}"/>
              </a:ext>
            </a:extLst>
          </p:cNvPr>
          <p:cNvSpPr/>
          <p:nvPr/>
        </p:nvSpPr>
        <p:spPr>
          <a:xfrm>
            <a:off x="4323395" y="4095626"/>
            <a:ext cx="1850065" cy="861256"/>
          </a:xfrm>
          <a:prstGeom prst="roundRect">
            <a:avLst/>
          </a:prstGeom>
          <a:solidFill>
            <a:srgbClr val="00B0F0">
              <a:alpha val="3199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rgbClr val="A4368C"/>
                </a:solidFill>
              </a:rPr>
              <a:t>Vous pouvez vous outillez d’affiches, flyers et les imprimer</a:t>
            </a:r>
          </a:p>
        </p:txBody>
      </p:sp>
      <p:sp>
        <p:nvSpPr>
          <p:cNvPr id="36" name="Rectangle : coins arrondis 35">
            <a:extLst>
              <a:ext uri="{FF2B5EF4-FFF2-40B4-BE49-F238E27FC236}">
                <a16:creationId xmlns:a16="http://schemas.microsoft.com/office/drawing/2014/main" id="{C4B09F92-AC5C-FC05-F272-B19340C8EE53}"/>
              </a:ext>
            </a:extLst>
          </p:cNvPr>
          <p:cNvSpPr/>
          <p:nvPr/>
        </p:nvSpPr>
        <p:spPr>
          <a:xfrm>
            <a:off x="6355429" y="4095626"/>
            <a:ext cx="2578804" cy="853753"/>
          </a:xfrm>
          <a:prstGeom prst="roundRect">
            <a:avLst/>
          </a:prstGeom>
          <a:solidFill>
            <a:srgbClr val="00B0F0">
              <a:alpha val="3199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rgbClr val="A4368C"/>
                </a:solidFill>
              </a:rPr>
              <a:t>Consultez la fiche pratique accompagnement du kit pour vous préparer aux questions fréquentes </a:t>
            </a:r>
          </a:p>
        </p:txBody>
      </p:sp>
      <p:sp>
        <p:nvSpPr>
          <p:cNvPr id="37" name="Rectangle : coins arrondis 36">
            <a:extLst>
              <a:ext uri="{FF2B5EF4-FFF2-40B4-BE49-F238E27FC236}">
                <a16:creationId xmlns:a16="http://schemas.microsoft.com/office/drawing/2014/main" id="{5AD1FAA4-1B04-4AE5-DDA8-E0DF5C2FF553}"/>
              </a:ext>
            </a:extLst>
          </p:cNvPr>
          <p:cNvSpPr/>
          <p:nvPr/>
        </p:nvSpPr>
        <p:spPr>
          <a:xfrm>
            <a:off x="9116202" y="4095626"/>
            <a:ext cx="2101009" cy="1000075"/>
          </a:xfrm>
          <a:prstGeom prst="roundRect">
            <a:avLst/>
          </a:prstGeom>
          <a:solidFill>
            <a:srgbClr val="00B0F0">
              <a:alpha val="3199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rgbClr val="A4368C"/>
                </a:solidFill>
              </a:rPr>
              <a:t>Réalisez votre atelier et partagez vos photos de l’événement à votre coordinateur !</a:t>
            </a:r>
          </a:p>
        </p:txBody>
      </p:sp>
      <p:cxnSp>
        <p:nvCxnSpPr>
          <p:cNvPr id="45" name="Connecteur en arc 44">
            <a:extLst>
              <a:ext uri="{FF2B5EF4-FFF2-40B4-BE49-F238E27FC236}">
                <a16:creationId xmlns:a16="http://schemas.microsoft.com/office/drawing/2014/main" id="{2049F599-1CCD-B534-48DF-72688BE3CD0F}"/>
              </a:ext>
            </a:extLst>
          </p:cNvPr>
          <p:cNvCxnSpPr>
            <a:cxnSpLocks/>
            <a:stCxn id="11" idx="3"/>
            <a:endCxn id="20" idx="1"/>
          </p:cNvCxnSpPr>
          <p:nvPr/>
        </p:nvCxnSpPr>
        <p:spPr>
          <a:xfrm>
            <a:off x="2140028" y="2998058"/>
            <a:ext cx="1132266" cy="1"/>
          </a:xfrm>
          <a:prstGeom prst="curvedConnector3">
            <a:avLst/>
          </a:prstGeom>
          <a:ln w="38100">
            <a:solidFill>
              <a:srgbClr val="616BAF"/>
            </a:solidFill>
            <a:prstDash val="dash"/>
          </a:ln>
        </p:spPr>
        <p:style>
          <a:lnRef idx="1">
            <a:schemeClr val="accent1"/>
          </a:lnRef>
          <a:fillRef idx="0">
            <a:schemeClr val="accent1"/>
          </a:fillRef>
          <a:effectRef idx="0">
            <a:schemeClr val="accent1"/>
          </a:effectRef>
          <a:fontRef idx="minor">
            <a:schemeClr val="tx1"/>
          </a:fontRef>
        </p:style>
      </p:cxnSp>
      <p:cxnSp>
        <p:nvCxnSpPr>
          <p:cNvPr id="54" name="Connecteur en arc 53">
            <a:extLst>
              <a:ext uri="{FF2B5EF4-FFF2-40B4-BE49-F238E27FC236}">
                <a16:creationId xmlns:a16="http://schemas.microsoft.com/office/drawing/2014/main" id="{AB6B8F4E-C76F-8C36-AD75-C1E2346D3C75}"/>
              </a:ext>
            </a:extLst>
          </p:cNvPr>
          <p:cNvCxnSpPr>
            <a:cxnSpLocks/>
            <a:stCxn id="20" idx="3"/>
            <a:endCxn id="23" idx="2"/>
          </p:cNvCxnSpPr>
          <p:nvPr/>
        </p:nvCxnSpPr>
        <p:spPr>
          <a:xfrm>
            <a:off x="5906979" y="2998059"/>
            <a:ext cx="1894225" cy="484325"/>
          </a:xfrm>
          <a:prstGeom prst="curvedConnector4">
            <a:avLst>
              <a:gd name="adj1" fmla="val 28911"/>
              <a:gd name="adj2" fmla="val 147200"/>
            </a:avLst>
          </a:prstGeom>
          <a:ln w="38100">
            <a:solidFill>
              <a:srgbClr val="616BAF"/>
            </a:solidFill>
            <a:prstDash val="dash"/>
          </a:ln>
        </p:spPr>
        <p:style>
          <a:lnRef idx="1">
            <a:schemeClr val="accent1"/>
          </a:lnRef>
          <a:fillRef idx="0">
            <a:schemeClr val="accent1"/>
          </a:fillRef>
          <a:effectRef idx="0">
            <a:schemeClr val="accent1"/>
          </a:effectRef>
          <a:fontRef idx="minor">
            <a:schemeClr val="tx1"/>
          </a:fontRef>
        </p:style>
      </p:cxnSp>
      <p:cxnSp>
        <p:nvCxnSpPr>
          <p:cNvPr id="58" name="Connecteur en arc 57">
            <a:extLst>
              <a:ext uri="{FF2B5EF4-FFF2-40B4-BE49-F238E27FC236}">
                <a16:creationId xmlns:a16="http://schemas.microsoft.com/office/drawing/2014/main" id="{50EB86E9-9032-ACE3-F347-DBF2147E0F5F}"/>
              </a:ext>
            </a:extLst>
          </p:cNvPr>
          <p:cNvCxnSpPr>
            <a:cxnSpLocks/>
          </p:cNvCxnSpPr>
          <p:nvPr/>
        </p:nvCxnSpPr>
        <p:spPr>
          <a:xfrm flipV="1">
            <a:off x="2140027" y="1556622"/>
            <a:ext cx="1132267" cy="120371"/>
          </a:xfrm>
          <a:prstGeom prst="curvedConnector3">
            <a:avLst/>
          </a:prstGeom>
          <a:ln w="38100">
            <a:solidFill>
              <a:srgbClr val="616BA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4B4C80B7-72D0-200E-1B05-36A883DF3DF0}"/>
              </a:ext>
            </a:extLst>
          </p:cNvPr>
          <p:cNvCxnSpPr>
            <a:cxnSpLocks/>
            <a:stCxn id="14" idx="3"/>
            <a:endCxn id="26" idx="1"/>
          </p:cNvCxnSpPr>
          <p:nvPr/>
        </p:nvCxnSpPr>
        <p:spPr>
          <a:xfrm>
            <a:off x="2140027" y="4526254"/>
            <a:ext cx="266808" cy="22587"/>
          </a:xfrm>
          <a:prstGeom prst="line">
            <a:avLst/>
          </a:prstGeom>
          <a:ln w="38100">
            <a:solidFill>
              <a:srgbClr val="616BAF"/>
            </a:solidFill>
            <a:prstDash val="lgDash"/>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7C884661-EEDF-7F7F-4978-9E52E67E18B4}"/>
              </a:ext>
            </a:extLst>
          </p:cNvPr>
          <p:cNvCxnSpPr>
            <a:cxnSpLocks/>
            <a:stCxn id="35" idx="1"/>
            <a:endCxn id="26" idx="3"/>
          </p:cNvCxnSpPr>
          <p:nvPr/>
        </p:nvCxnSpPr>
        <p:spPr>
          <a:xfrm flipH="1">
            <a:off x="4137752" y="4526254"/>
            <a:ext cx="185643" cy="22587"/>
          </a:xfrm>
          <a:prstGeom prst="line">
            <a:avLst/>
          </a:prstGeom>
          <a:ln w="38100">
            <a:solidFill>
              <a:srgbClr val="616BAF"/>
            </a:solidFill>
            <a:prstDash val="lgDash"/>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2CF62ACA-FBA5-0503-369F-64A586359C0D}"/>
              </a:ext>
            </a:extLst>
          </p:cNvPr>
          <p:cNvCxnSpPr>
            <a:cxnSpLocks/>
            <a:stCxn id="36" idx="1"/>
          </p:cNvCxnSpPr>
          <p:nvPr/>
        </p:nvCxnSpPr>
        <p:spPr>
          <a:xfrm flipH="1">
            <a:off x="6135477" y="4522503"/>
            <a:ext cx="219952" cy="174912"/>
          </a:xfrm>
          <a:prstGeom prst="line">
            <a:avLst/>
          </a:prstGeom>
          <a:ln w="38100">
            <a:solidFill>
              <a:srgbClr val="616BAF"/>
            </a:solidFill>
            <a:prstDash val="lgDash"/>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69191E14-67CB-D162-A621-C36407F8C1C1}"/>
              </a:ext>
            </a:extLst>
          </p:cNvPr>
          <p:cNvCxnSpPr>
            <a:cxnSpLocks/>
          </p:cNvCxnSpPr>
          <p:nvPr/>
        </p:nvCxnSpPr>
        <p:spPr>
          <a:xfrm flipH="1">
            <a:off x="8888252" y="4692105"/>
            <a:ext cx="219952" cy="43025"/>
          </a:xfrm>
          <a:prstGeom prst="line">
            <a:avLst/>
          </a:prstGeom>
          <a:ln w="38100">
            <a:solidFill>
              <a:srgbClr val="616BAF"/>
            </a:solidFill>
            <a:prstDash val="lgDash"/>
          </a:ln>
        </p:spPr>
        <p:style>
          <a:lnRef idx="1">
            <a:schemeClr val="accent1"/>
          </a:lnRef>
          <a:fillRef idx="0">
            <a:schemeClr val="accent1"/>
          </a:fillRef>
          <a:effectRef idx="0">
            <a:schemeClr val="accent1"/>
          </a:effectRef>
          <a:fontRef idx="minor">
            <a:schemeClr val="tx1"/>
          </a:fontRef>
        </p:style>
      </p:cxnSp>
      <p:pic>
        <p:nvPicPr>
          <p:cNvPr id="87" name="Graphique 86" descr="Drapeau de course contour">
            <a:extLst>
              <a:ext uri="{FF2B5EF4-FFF2-40B4-BE49-F238E27FC236}">
                <a16:creationId xmlns:a16="http://schemas.microsoft.com/office/drawing/2014/main" id="{82A6AAE5-AE2B-232F-283D-3E1F90DFAB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32671" y="4503630"/>
            <a:ext cx="785075" cy="775019"/>
          </a:xfrm>
          <a:prstGeom prst="rect">
            <a:avLst/>
          </a:prstGeom>
        </p:spPr>
      </p:pic>
      <p:pic>
        <p:nvPicPr>
          <p:cNvPr id="89" name="Graphique 88" descr="Smartphone avec un remplissage uni">
            <a:extLst>
              <a:ext uri="{FF2B5EF4-FFF2-40B4-BE49-F238E27FC236}">
                <a16:creationId xmlns:a16="http://schemas.microsoft.com/office/drawing/2014/main" id="{2BF00D34-0641-B3BD-B162-96F7E75F68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13806" y="2087253"/>
            <a:ext cx="503405" cy="503405"/>
          </a:xfrm>
          <a:prstGeom prst="rect">
            <a:avLst/>
          </a:prstGeom>
        </p:spPr>
      </p:pic>
      <p:pic>
        <p:nvPicPr>
          <p:cNvPr id="5" name="Graphique 4" descr="Badge 4 contour">
            <a:extLst>
              <a:ext uri="{FF2B5EF4-FFF2-40B4-BE49-F238E27FC236}">
                <a16:creationId xmlns:a16="http://schemas.microsoft.com/office/drawing/2014/main" id="{607DECDB-0520-1C0A-1616-F133EF89CD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27" y="46554"/>
            <a:ext cx="914400" cy="914400"/>
          </a:xfrm>
          <a:prstGeom prst="rect">
            <a:avLst/>
          </a:prstGeom>
        </p:spPr>
      </p:pic>
      <p:sp>
        <p:nvSpPr>
          <p:cNvPr id="6" name="ZoneTexte 5">
            <a:extLst>
              <a:ext uri="{FF2B5EF4-FFF2-40B4-BE49-F238E27FC236}">
                <a16:creationId xmlns:a16="http://schemas.microsoft.com/office/drawing/2014/main" id="{1FE40AFF-AB5D-9D10-C128-A8C8F1BC4B46}"/>
              </a:ext>
            </a:extLst>
          </p:cNvPr>
          <p:cNvSpPr txBox="1"/>
          <p:nvPr/>
        </p:nvSpPr>
        <p:spPr>
          <a:xfrm>
            <a:off x="988826" y="328341"/>
            <a:ext cx="4303935" cy="400110"/>
          </a:xfrm>
          <a:prstGeom prst="rect">
            <a:avLst/>
          </a:prstGeom>
          <a:noFill/>
        </p:spPr>
        <p:txBody>
          <a:bodyPr wrap="square">
            <a:spAutoFit/>
          </a:bodyPr>
          <a:lstStyle/>
          <a:p>
            <a:pPr marL="0" marR="0" lvl="0" indent="0" algn="just" defTabSz="2438338" rtl="0" eaLnBrk="1" fontAlgn="auto" latinLnBrk="0" hangingPunct="0">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DF2680"/>
                </a:solidFill>
                <a:effectLst/>
                <a:uLnTx/>
                <a:uFillTx/>
              </a:rPr>
              <a:t>LE PARCOURS D’UN AMBASSADEUR  </a:t>
            </a:r>
          </a:p>
        </p:txBody>
      </p:sp>
    </p:spTree>
    <p:extLst>
      <p:ext uri="{BB962C8B-B14F-4D97-AF65-F5344CB8AC3E}">
        <p14:creationId xmlns:p14="http://schemas.microsoft.com/office/powerpoint/2010/main" val="3674303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926A8-ECC8-B916-04B4-8E5BC2EEEB0D}"/>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C53D34A5-F27E-17E9-5365-50A8B904E4E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48447" y="88492"/>
            <a:ext cx="1267629" cy="85540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A74D446D-1229-694E-6374-C5B22A536AD7}"/>
              </a:ext>
            </a:extLst>
          </p:cNvPr>
          <p:cNvSpPr txBox="1"/>
          <p:nvPr/>
        </p:nvSpPr>
        <p:spPr>
          <a:xfrm>
            <a:off x="978913" y="308875"/>
            <a:ext cx="8065241" cy="400110"/>
          </a:xfrm>
          <a:prstGeom prst="rect">
            <a:avLst/>
          </a:prstGeom>
          <a:noFill/>
        </p:spPr>
        <p:txBody>
          <a:bodyPr wrap="square">
            <a:spAutoFit/>
          </a:bodyPr>
          <a:lstStyle/>
          <a:p>
            <a:pPr marL="0" marR="0" lvl="0" indent="0" algn="just" defTabSz="2438338" rtl="0" eaLnBrk="1" fontAlgn="auto" latinLnBrk="0" hangingPunct="0">
              <a:lnSpc>
                <a:spcPct val="100000"/>
              </a:lnSpc>
              <a:spcBef>
                <a:spcPts val="0"/>
              </a:spcBef>
              <a:spcAft>
                <a:spcPts val="0"/>
              </a:spcAft>
              <a:buClrTx/>
              <a:buSzTx/>
              <a:buFontTx/>
              <a:buNone/>
              <a:tabLst/>
              <a:defRPr/>
            </a:pPr>
            <a:r>
              <a:rPr lang="fr-FR" sz="2000" b="1">
                <a:solidFill>
                  <a:srgbClr val="DF2680"/>
                </a:solidFill>
              </a:rPr>
              <a:t>L’APPUI DE L’EQUIPE RÉGIONALE DE COORDINATION AMBASSADEURS</a:t>
            </a:r>
          </a:p>
        </p:txBody>
      </p:sp>
      <p:sp>
        <p:nvSpPr>
          <p:cNvPr id="3" name="Rectangle : coins arrondis 2">
            <a:extLst>
              <a:ext uri="{FF2B5EF4-FFF2-40B4-BE49-F238E27FC236}">
                <a16:creationId xmlns:a16="http://schemas.microsoft.com/office/drawing/2014/main" id="{8F1B45F6-A25E-B207-DD21-0AFC8603127C}"/>
              </a:ext>
            </a:extLst>
          </p:cNvPr>
          <p:cNvSpPr/>
          <p:nvPr/>
        </p:nvSpPr>
        <p:spPr>
          <a:xfrm>
            <a:off x="652800" y="2296499"/>
            <a:ext cx="2232000" cy="982848"/>
          </a:xfrm>
          <a:prstGeom prst="roundRect">
            <a:avLst/>
          </a:prstGeom>
          <a:solidFill>
            <a:srgbClr val="DF2680">
              <a:alpha val="3199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pour se former à MES ou former des collaborateurs</a:t>
            </a:r>
          </a:p>
        </p:txBody>
      </p:sp>
      <p:sp>
        <p:nvSpPr>
          <p:cNvPr id="4" name="Rectangle : coins arrondis 3">
            <a:extLst>
              <a:ext uri="{FF2B5EF4-FFF2-40B4-BE49-F238E27FC236}">
                <a16:creationId xmlns:a16="http://schemas.microsoft.com/office/drawing/2014/main" id="{71BB3BEA-5F1F-DD06-5AE3-AEBD523E75C5}"/>
              </a:ext>
            </a:extLst>
          </p:cNvPr>
          <p:cNvSpPr/>
          <p:nvPr/>
        </p:nvSpPr>
        <p:spPr>
          <a:xfrm>
            <a:off x="3537600" y="2296498"/>
            <a:ext cx="2232000" cy="982848"/>
          </a:xfrm>
          <a:prstGeom prst="roundRect">
            <a:avLst/>
          </a:prstGeom>
          <a:solidFill>
            <a:srgbClr val="DF2680">
              <a:alpha val="3199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(en vue par exemple d’atelier de présentation)</a:t>
            </a:r>
          </a:p>
        </p:txBody>
      </p:sp>
      <p:sp>
        <p:nvSpPr>
          <p:cNvPr id="5" name="Rectangle : coins arrondis 4">
            <a:extLst>
              <a:ext uri="{FF2B5EF4-FFF2-40B4-BE49-F238E27FC236}">
                <a16:creationId xmlns:a16="http://schemas.microsoft.com/office/drawing/2014/main" id="{B5EE02AD-8673-CEDD-E8E8-3DF6A4EDD4E5}"/>
              </a:ext>
            </a:extLst>
          </p:cNvPr>
          <p:cNvSpPr/>
          <p:nvPr/>
        </p:nvSpPr>
        <p:spPr>
          <a:xfrm>
            <a:off x="6422400" y="2296495"/>
            <a:ext cx="2232000" cy="982849"/>
          </a:xfrm>
          <a:prstGeom prst="roundRect">
            <a:avLst/>
          </a:prstGeom>
          <a:solidFill>
            <a:srgbClr val="DF2680">
              <a:alpha val="3199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(flyers, affiches, vidéos)</a:t>
            </a:r>
          </a:p>
        </p:txBody>
      </p:sp>
      <p:sp>
        <p:nvSpPr>
          <p:cNvPr id="6" name="Rectangle : coins arrondis 5">
            <a:extLst>
              <a:ext uri="{FF2B5EF4-FFF2-40B4-BE49-F238E27FC236}">
                <a16:creationId xmlns:a16="http://schemas.microsoft.com/office/drawing/2014/main" id="{F659A025-BA27-9D32-9ED7-C20C90EF4E1C}"/>
              </a:ext>
            </a:extLst>
          </p:cNvPr>
          <p:cNvSpPr/>
          <p:nvPr/>
        </p:nvSpPr>
        <p:spPr>
          <a:xfrm>
            <a:off x="9307200" y="2296494"/>
            <a:ext cx="2232000" cy="982849"/>
          </a:xfrm>
          <a:prstGeom prst="roundRect">
            <a:avLst/>
          </a:prstGeom>
          <a:solidFill>
            <a:srgbClr val="DF2680">
              <a:alpha val="3199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pour répondre aux interrogations</a:t>
            </a:r>
          </a:p>
        </p:txBody>
      </p:sp>
      <p:pic>
        <p:nvPicPr>
          <p:cNvPr id="17" name="Graphique 16" descr="Questions avec un remplissage uni">
            <a:extLst>
              <a:ext uri="{FF2B5EF4-FFF2-40B4-BE49-F238E27FC236}">
                <a16:creationId xmlns:a16="http://schemas.microsoft.com/office/drawing/2014/main" id="{9606C56D-4C70-4D29-1BBD-1723AD0CE5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44556" y="1019026"/>
            <a:ext cx="914400" cy="914400"/>
          </a:xfrm>
          <a:prstGeom prst="rect">
            <a:avLst/>
          </a:prstGeom>
        </p:spPr>
      </p:pic>
      <p:pic>
        <p:nvPicPr>
          <p:cNvPr id="23" name="Graphique 22" descr="Ajouter avec un remplissage uni">
            <a:extLst>
              <a:ext uri="{FF2B5EF4-FFF2-40B4-BE49-F238E27FC236}">
                <a16:creationId xmlns:a16="http://schemas.microsoft.com/office/drawing/2014/main" id="{F411CAE0-56CA-59E5-8446-DDD484B8BB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70526" y="2514124"/>
            <a:ext cx="459540" cy="459540"/>
          </a:xfrm>
          <a:prstGeom prst="rect">
            <a:avLst/>
          </a:prstGeom>
        </p:spPr>
      </p:pic>
      <p:pic>
        <p:nvPicPr>
          <p:cNvPr id="24" name="Graphique 23" descr="Ajouter avec un remplissage uni">
            <a:extLst>
              <a:ext uri="{FF2B5EF4-FFF2-40B4-BE49-F238E27FC236}">
                <a16:creationId xmlns:a16="http://schemas.microsoft.com/office/drawing/2014/main" id="{4D35A36B-3B91-2FF7-043E-F0229B854F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84744" y="2514124"/>
            <a:ext cx="459540" cy="459540"/>
          </a:xfrm>
          <a:prstGeom prst="rect">
            <a:avLst/>
          </a:prstGeom>
        </p:spPr>
      </p:pic>
      <p:pic>
        <p:nvPicPr>
          <p:cNvPr id="25" name="Graphique 24" descr="Ajouter avec un remplissage uni">
            <a:extLst>
              <a:ext uri="{FF2B5EF4-FFF2-40B4-BE49-F238E27FC236}">
                <a16:creationId xmlns:a16="http://schemas.microsoft.com/office/drawing/2014/main" id="{11041668-6CAE-05D4-A38E-D964CA4E93E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69544" y="2514124"/>
            <a:ext cx="459540" cy="459540"/>
          </a:xfrm>
          <a:prstGeom prst="rect">
            <a:avLst/>
          </a:prstGeom>
        </p:spPr>
      </p:pic>
      <p:pic>
        <p:nvPicPr>
          <p:cNvPr id="9" name="Graphique 8" descr="Badge 4 contour">
            <a:extLst>
              <a:ext uri="{FF2B5EF4-FFF2-40B4-BE49-F238E27FC236}">
                <a16:creationId xmlns:a16="http://schemas.microsoft.com/office/drawing/2014/main" id="{ACD322FA-C814-3428-38D2-CA14A371D5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427" y="46554"/>
            <a:ext cx="914400" cy="914400"/>
          </a:xfrm>
          <a:prstGeom prst="rect">
            <a:avLst/>
          </a:prstGeom>
        </p:spPr>
      </p:pic>
      <p:pic>
        <p:nvPicPr>
          <p:cNvPr id="10" name="Graphique 9" descr="Liste avec un remplissage uni">
            <a:extLst>
              <a:ext uri="{FF2B5EF4-FFF2-40B4-BE49-F238E27FC236}">
                <a16:creationId xmlns:a16="http://schemas.microsoft.com/office/drawing/2014/main" id="{B87BFAC6-1E4F-69A1-0630-FBCFC303E3B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34248" y="1078132"/>
            <a:ext cx="914400" cy="914400"/>
          </a:xfrm>
          <a:prstGeom prst="rect">
            <a:avLst/>
          </a:prstGeom>
        </p:spPr>
      </p:pic>
      <p:pic>
        <p:nvPicPr>
          <p:cNvPr id="26" name="Graphique 25" descr="Présentation avec liste de vérification avec un remplissage uni">
            <a:extLst>
              <a:ext uri="{FF2B5EF4-FFF2-40B4-BE49-F238E27FC236}">
                <a16:creationId xmlns:a16="http://schemas.microsoft.com/office/drawing/2014/main" id="{CB62D93C-64A8-7D4E-A57A-2D33910C0CE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72924" y="1102176"/>
            <a:ext cx="914400" cy="914400"/>
          </a:xfrm>
          <a:prstGeom prst="rect">
            <a:avLst/>
          </a:prstGeom>
        </p:spPr>
      </p:pic>
      <p:pic>
        <p:nvPicPr>
          <p:cNvPr id="30" name="Graphique 29" descr="Apprentissage des langues à distance avec un remplissage uni">
            <a:extLst>
              <a:ext uri="{FF2B5EF4-FFF2-40B4-BE49-F238E27FC236}">
                <a16:creationId xmlns:a16="http://schemas.microsoft.com/office/drawing/2014/main" id="{4014F4CD-D003-5347-609A-BE284098A73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311600" y="1031302"/>
            <a:ext cx="914400" cy="914400"/>
          </a:xfrm>
          <a:prstGeom prst="rect">
            <a:avLst/>
          </a:prstGeom>
        </p:spPr>
      </p:pic>
      <p:sp>
        <p:nvSpPr>
          <p:cNvPr id="31" name="Rectangle : coins arrondis 30">
            <a:extLst>
              <a:ext uri="{FF2B5EF4-FFF2-40B4-BE49-F238E27FC236}">
                <a16:creationId xmlns:a16="http://schemas.microsoft.com/office/drawing/2014/main" id="{0D1951B1-A1E3-7F17-0FFE-75C7F22D6E5F}"/>
              </a:ext>
            </a:extLst>
          </p:cNvPr>
          <p:cNvSpPr/>
          <p:nvPr/>
        </p:nvSpPr>
        <p:spPr>
          <a:xfrm>
            <a:off x="4104837" y="4302553"/>
            <a:ext cx="5300589" cy="1067001"/>
          </a:xfrm>
          <a:prstGeom prst="roundRect">
            <a:avLst/>
          </a:prstGeom>
          <a:noFill/>
          <a:ln w="57150">
            <a:solidFill>
              <a:srgbClr val="DF2680"/>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sz="1400">
              <a:ea typeface="Calibri"/>
              <a:cs typeface="Calibri"/>
            </a:endParaRPr>
          </a:p>
        </p:txBody>
      </p:sp>
      <p:pic>
        <p:nvPicPr>
          <p:cNvPr id="32" name="Picture 7">
            <a:extLst>
              <a:ext uri="{FF2B5EF4-FFF2-40B4-BE49-F238E27FC236}">
                <a16:creationId xmlns:a16="http://schemas.microsoft.com/office/drawing/2014/main" id="{04EA19DC-DA5B-7642-059C-D72736BDCC74}"/>
              </a:ext>
            </a:extLst>
          </p:cNvPr>
          <p:cNvPicPr>
            <a:picLocks noChangeAspect="1"/>
          </p:cNvPicPr>
          <p:nvPr>
            <p:custDataLst>
              <p:tags r:id="rId1"/>
            </p:custDataLst>
          </p:nvPr>
        </p:nvPicPr>
        <p:blipFill>
          <a:blip r:embed="rId19"/>
          <a:stretch>
            <a:fillRect/>
          </a:stretch>
        </p:blipFill>
        <p:spPr>
          <a:xfrm>
            <a:off x="2283532" y="3643311"/>
            <a:ext cx="1396407" cy="2768528"/>
          </a:xfrm>
          <a:prstGeom prst="rect">
            <a:avLst/>
          </a:prstGeom>
        </p:spPr>
      </p:pic>
      <p:sp>
        <p:nvSpPr>
          <p:cNvPr id="33" name="ZoneTexte 20">
            <a:extLst>
              <a:ext uri="{FF2B5EF4-FFF2-40B4-BE49-F238E27FC236}">
                <a16:creationId xmlns:a16="http://schemas.microsoft.com/office/drawing/2014/main" id="{33B27E04-508C-8DCA-2EF6-C3F7C9D4387C}"/>
              </a:ext>
            </a:extLst>
          </p:cNvPr>
          <p:cNvSpPr txBox="1"/>
          <p:nvPr>
            <p:custDataLst>
              <p:tags r:id="rId2"/>
            </p:custDataLst>
          </p:nvPr>
        </p:nvSpPr>
        <p:spPr>
          <a:xfrm>
            <a:off x="4261286" y="4466723"/>
            <a:ext cx="5039869" cy="738664"/>
          </a:xfrm>
          <a:prstGeom prst="rect">
            <a:avLst/>
          </a:prstGeom>
          <a:noFill/>
        </p:spPr>
        <p:txBody>
          <a:bodyPr wrap="square" lIns="91440" tIns="45720" rIns="91440" bIns="45720" rtlCol="0" anchor="t">
            <a:spAutoFit/>
          </a:bodyPr>
          <a:lstStyle/>
          <a:p>
            <a:pPr defTabSz="914377">
              <a:defRPr/>
            </a:pPr>
            <a:r>
              <a:rPr kumimoji="0" lang="fr-FR" sz="1400" b="1" i="0" u="none" strike="noStrike" kern="1200" cap="none" spc="0" normalizeH="0" baseline="0" noProof="0" dirty="0">
                <a:ln>
                  <a:noFill/>
                </a:ln>
                <a:solidFill>
                  <a:srgbClr val="DF2680"/>
                </a:solidFill>
                <a:effectLst/>
                <a:uLnTx/>
                <a:uFillTx/>
                <a:ea typeface="+mn-ea"/>
                <a:cs typeface="Arial"/>
              </a:rPr>
              <a:t> </a:t>
            </a:r>
            <a:r>
              <a:rPr lang="fr-FR" sz="1400" b="1" dirty="0">
                <a:cs typeface="Arial"/>
              </a:rPr>
              <a:t>Cliquez</a:t>
            </a:r>
            <a:r>
              <a:rPr kumimoji="0" lang="fr-FR" sz="1400" b="1" i="0" u="none" strike="noStrike" kern="1200" cap="none" spc="0" normalizeH="0" baseline="0" noProof="0" dirty="0">
                <a:ln>
                  <a:noFill/>
                </a:ln>
                <a:effectLst/>
                <a:uLnTx/>
                <a:uFillTx/>
                <a:ea typeface="+mn-ea"/>
                <a:cs typeface="Arial"/>
              </a:rPr>
              <a:t> ici pour accéder au mode démo</a:t>
            </a:r>
            <a:r>
              <a:rPr lang="fr-FR" sz="1400" b="1" dirty="0">
                <a:cs typeface="Arial"/>
              </a:rPr>
              <a:t>, vous pourrez montrer et naviguer dans de nombreuses fonctionnalités de Mon espace santé sans montrer mes informations personnelles !</a:t>
            </a:r>
            <a:endParaRPr kumimoji="0" lang="fr-FR" sz="1400" b="1" i="0" u="none" strike="noStrike" kern="1200" cap="none" spc="0" normalizeH="0" baseline="0" noProof="0" dirty="0">
              <a:ln>
                <a:noFill/>
              </a:ln>
              <a:effectLst/>
              <a:uLnTx/>
              <a:uFillTx/>
              <a:ea typeface="+mn-ea"/>
              <a:cs typeface="Arial"/>
            </a:endParaRPr>
          </a:p>
        </p:txBody>
      </p:sp>
      <p:pic>
        <p:nvPicPr>
          <p:cNvPr id="34" name="Graphique 33" descr="Ligne fléchée : incurvée dans le sens des aiguilles d’une montre avec un remplissage uni">
            <a:extLst>
              <a:ext uri="{FF2B5EF4-FFF2-40B4-BE49-F238E27FC236}">
                <a16:creationId xmlns:a16="http://schemas.microsoft.com/office/drawing/2014/main" id="{AB67CE42-CAA4-4511-4DEA-78BCE6BF82C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7100000">
            <a:off x="4204567" y="3199920"/>
            <a:ext cx="851115" cy="1729181"/>
          </a:xfrm>
          <a:prstGeom prst="rect">
            <a:avLst/>
          </a:prstGeom>
        </p:spPr>
      </p:pic>
      <p:sp>
        <p:nvSpPr>
          <p:cNvPr id="35" name="Oval 8">
            <a:extLst>
              <a:ext uri="{FF2B5EF4-FFF2-40B4-BE49-F238E27FC236}">
                <a16:creationId xmlns:a16="http://schemas.microsoft.com/office/drawing/2014/main" id="{EBC6D033-7BE6-4456-B6CE-6F3869CC8084}"/>
              </a:ext>
            </a:extLst>
          </p:cNvPr>
          <p:cNvSpPr/>
          <p:nvPr>
            <p:custDataLst>
              <p:tags r:id="rId3"/>
            </p:custDataLst>
          </p:nvPr>
        </p:nvSpPr>
        <p:spPr>
          <a:xfrm>
            <a:off x="3228974" y="3785305"/>
            <a:ext cx="433127" cy="300732"/>
          </a:xfrm>
          <a:prstGeom prst="ellipse">
            <a:avLst/>
          </a:prstGeom>
          <a:noFill/>
          <a:ln w="12700" cap="flat">
            <a:solidFill>
              <a:srgbClr val="DF268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8" name="ZoneTexte 37">
            <a:extLst>
              <a:ext uri="{FF2B5EF4-FFF2-40B4-BE49-F238E27FC236}">
                <a16:creationId xmlns:a16="http://schemas.microsoft.com/office/drawing/2014/main" id="{F77B8B72-1CAC-FABE-2466-0A04D6294D9D}"/>
              </a:ext>
            </a:extLst>
          </p:cNvPr>
          <p:cNvSpPr txBox="1"/>
          <p:nvPr/>
        </p:nvSpPr>
        <p:spPr>
          <a:xfrm>
            <a:off x="611720" y="1831910"/>
            <a:ext cx="6100762" cy="369332"/>
          </a:xfrm>
          <a:prstGeom prst="rect">
            <a:avLst/>
          </a:prstGeom>
          <a:noFill/>
        </p:spPr>
        <p:txBody>
          <a:bodyPr wrap="square">
            <a:spAutoFit/>
          </a:bodyPr>
          <a:lstStyle/>
          <a:p>
            <a:r>
              <a:rPr lang="fr-FR" sz="1800" dirty="0">
                <a:solidFill>
                  <a:srgbClr val="A4368C"/>
                </a:solidFill>
              </a:rPr>
              <a:t>Supports de formations </a:t>
            </a:r>
            <a:endParaRPr lang="fr-FR" dirty="0">
              <a:solidFill>
                <a:srgbClr val="A4368C"/>
              </a:solidFill>
            </a:endParaRPr>
          </a:p>
        </p:txBody>
      </p:sp>
      <p:sp>
        <p:nvSpPr>
          <p:cNvPr id="40" name="ZoneTexte 39">
            <a:extLst>
              <a:ext uri="{FF2B5EF4-FFF2-40B4-BE49-F238E27FC236}">
                <a16:creationId xmlns:a16="http://schemas.microsoft.com/office/drawing/2014/main" id="{C1C2E371-FB26-03AC-17B4-5069E8EF3B89}"/>
              </a:ext>
            </a:extLst>
          </p:cNvPr>
          <p:cNvSpPr txBox="1"/>
          <p:nvPr/>
        </p:nvSpPr>
        <p:spPr>
          <a:xfrm>
            <a:off x="3430066" y="1900267"/>
            <a:ext cx="6100762" cy="369332"/>
          </a:xfrm>
          <a:prstGeom prst="rect">
            <a:avLst/>
          </a:prstGeom>
          <a:noFill/>
        </p:spPr>
        <p:txBody>
          <a:bodyPr wrap="square">
            <a:spAutoFit/>
          </a:bodyPr>
          <a:lstStyle/>
          <a:p>
            <a:r>
              <a:rPr lang="fr-FR" sz="1800" dirty="0">
                <a:solidFill>
                  <a:srgbClr val="A4368C"/>
                </a:solidFill>
              </a:rPr>
              <a:t>Support de présentation </a:t>
            </a:r>
            <a:endParaRPr lang="fr-FR" dirty="0">
              <a:solidFill>
                <a:srgbClr val="A4368C"/>
              </a:solidFill>
            </a:endParaRPr>
          </a:p>
        </p:txBody>
      </p:sp>
      <p:sp>
        <p:nvSpPr>
          <p:cNvPr id="42" name="ZoneTexte 41">
            <a:extLst>
              <a:ext uri="{FF2B5EF4-FFF2-40B4-BE49-F238E27FC236}">
                <a16:creationId xmlns:a16="http://schemas.microsoft.com/office/drawing/2014/main" id="{7CFFAA54-D310-0206-F3D9-327DF39F6D79}"/>
              </a:ext>
            </a:extLst>
          </p:cNvPr>
          <p:cNvSpPr txBox="1"/>
          <p:nvPr/>
        </p:nvSpPr>
        <p:spPr>
          <a:xfrm>
            <a:off x="6279204" y="1873650"/>
            <a:ext cx="4809227" cy="369332"/>
          </a:xfrm>
          <a:prstGeom prst="rect">
            <a:avLst/>
          </a:prstGeom>
          <a:noFill/>
        </p:spPr>
        <p:txBody>
          <a:bodyPr wrap="square">
            <a:spAutoFit/>
          </a:bodyPr>
          <a:lstStyle/>
          <a:p>
            <a:r>
              <a:rPr lang="fr-FR" sz="1800" dirty="0">
                <a:solidFill>
                  <a:srgbClr val="A4368C"/>
                </a:solidFill>
              </a:rPr>
              <a:t>Outils de </a:t>
            </a:r>
            <a:r>
              <a:rPr lang="fr-FR" dirty="0">
                <a:solidFill>
                  <a:srgbClr val="A4368C"/>
                </a:solidFill>
              </a:rPr>
              <a:t>communication</a:t>
            </a:r>
            <a:r>
              <a:rPr lang="fr-FR" sz="1800" dirty="0">
                <a:highlight>
                  <a:srgbClr val="DF2680"/>
                </a:highlight>
              </a:rPr>
              <a:t> </a:t>
            </a:r>
            <a:endParaRPr lang="fr-FR" dirty="0"/>
          </a:p>
        </p:txBody>
      </p:sp>
      <p:sp>
        <p:nvSpPr>
          <p:cNvPr id="44" name="ZoneTexte 43">
            <a:extLst>
              <a:ext uri="{FF2B5EF4-FFF2-40B4-BE49-F238E27FC236}">
                <a16:creationId xmlns:a16="http://schemas.microsoft.com/office/drawing/2014/main" id="{41599292-B6AD-D3C6-C9B9-6DA85D06E2D4}"/>
              </a:ext>
            </a:extLst>
          </p:cNvPr>
          <p:cNvSpPr txBox="1"/>
          <p:nvPr/>
        </p:nvSpPr>
        <p:spPr>
          <a:xfrm>
            <a:off x="9844556" y="1900958"/>
            <a:ext cx="6100762" cy="369332"/>
          </a:xfrm>
          <a:prstGeom prst="rect">
            <a:avLst/>
          </a:prstGeom>
          <a:noFill/>
        </p:spPr>
        <p:txBody>
          <a:bodyPr wrap="square">
            <a:spAutoFit/>
          </a:bodyPr>
          <a:lstStyle/>
          <a:p>
            <a:r>
              <a:rPr lang="fr-FR" sz="1800" dirty="0">
                <a:solidFill>
                  <a:srgbClr val="A4368C"/>
                </a:solidFill>
              </a:rPr>
              <a:t>Une FAQ </a:t>
            </a:r>
            <a:endParaRPr lang="fr-FR" dirty="0">
              <a:solidFill>
                <a:srgbClr val="A4368C"/>
              </a:solidFill>
            </a:endParaRPr>
          </a:p>
        </p:txBody>
      </p:sp>
    </p:spTree>
    <p:extLst>
      <p:ext uri="{BB962C8B-B14F-4D97-AF65-F5344CB8AC3E}">
        <p14:creationId xmlns:p14="http://schemas.microsoft.com/office/powerpoint/2010/main" val="2696540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0">
            <a:extLst>
              <a:ext uri="{FF2B5EF4-FFF2-40B4-BE49-F238E27FC236}">
                <a16:creationId xmlns:a16="http://schemas.microsoft.com/office/drawing/2014/main" id="{1FACA6CE-9FAE-C6C0-200D-71E900EB8332}"/>
              </a:ext>
            </a:extLst>
          </p:cNvPr>
          <p:cNvPicPr>
            <a:picLocks noChangeAspect="1"/>
          </p:cNvPicPr>
          <p:nvPr/>
        </p:nvPicPr>
        <p:blipFill>
          <a:blip r:embed="rId9">
            <a:duotone>
              <a:prstClr val="black"/>
              <a:schemeClr val="accent6">
                <a:tint val="45000"/>
                <a:satMod val="400000"/>
              </a:schemeClr>
            </a:duotone>
          </a:blip>
          <a:stretch>
            <a:fillRect/>
          </a:stretch>
        </p:blipFill>
        <p:spPr>
          <a:xfrm>
            <a:off x="4820578" y="3615560"/>
            <a:ext cx="1032492" cy="1168070"/>
          </a:xfrm>
          <a:prstGeom prst="rect">
            <a:avLst/>
          </a:prstGeom>
        </p:spPr>
      </p:pic>
      <p:pic>
        <p:nvPicPr>
          <p:cNvPr id="39" name="Picture 31">
            <a:extLst>
              <a:ext uri="{FF2B5EF4-FFF2-40B4-BE49-F238E27FC236}">
                <a16:creationId xmlns:a16="http://schemas.microsoft.com/office/drawing/2014/main" id="{7B523037-8968-6CC7-E706-31BCF5A602EE}"/>
              </a:ext>
            </a:extLst>
          </p:cNvPr>
          <p:cNvPicPr>
            <a:picLocks noChangeAspect="1"/>
          </p:cNvPicPr>
          <p:nvPr/>
        </p:nvPicPr>
        <p:blipFill>
          <a:blip r:embed="rId10">
            <a:duotone>
              <a:prstClr val="black"/>
              <a:schemeClr val="accent6">
                <a:tint val="45000"/>
                <a:satMod val="400000"/>
              </a:schemeClr>
            </a:duotone>
          </a:blip>
          <a:stretch>
            <a:fillRect/>
          </a:stretch>
        </p:blipFill>
        <p:spPr>
          <a:xfrm>
            <a:off x="4872724" y="3714638"/>
            <a:ext cx="928200" cy="969915"/>
          </a:xfrm>
          <a:prstGeom prst="rect">
            <a:avLst/>
          </a:prstGeom>
        </p:spPr>
      </p:pic>
      <p:pic>
        <p:nvPicPr>
          <p:cNvPr id="33" name="Picture 33">
            <a:extLst>
              <a:ext uri="{FF2B5EF4-FFF2-40B4-BE49-F238E27FC236}">
                <a16:creationId xmlns:a16="http://schemas.microsoft.com/office/drawing/2014/main" id="{D79B2A83-F163-4813-D405-9B993EDCE3E2}"/>
              </a:ext>
            </a:extLst>
          </p:cNvPr>
          <p:cNvPicPr>
            <a:picLocks noChangeAspect="1"/>
          </p:cNvPicPr>
          <p:nvPr/>
        </p:nvPicPr>
        <p:blipFill>
          <a:blip r:embed="rId9"/>
          <a:stretch>
            <a:fillRect/>
          </a:stretch>
        </p:blipFill>
        <p:spPr>
          <a:xfrm>
            <a:off x="2088661" y="3615560"/>
            <a:ext cx="1032492" cy="1168070"/>
          </a:xfrm>
          <a:prstGeom prst="rect">
            <a:avLst/>
          </a:prstGeom>
        </p:spPr>
      </p:pic>
      <p:pic>
        <p:nvPicPr>
          <p:cNvPr id="35" name="Picture 34">
            <a:extLst>
              <a:ext uri="{FF2B5EF4-FFF2-40B4-BE49-F238E27FC236}">
                <a16:creationId xmlns:a16="http://schemas.microsoft.com/office/drawing/2014/main" id="{47BA4F43-D971-D7E0-BF0C-5AFD168227B2}"/>
              </a:ext>
            </a:extLst>
          </p:cNvPr>
          <p:cNvPicPr>
            <a:picLocks noChangeAspect="1"/>
          </p:cNvPicPr>
          <p:nvPr/>
        </p:nvPicPr>
        <p:blipFill>
          <a:blip r:embed="rId10"/>
          <a:stretch>
            <a:fillRect/>
          </a:stretch>
        </p:blipFill>
        <p:spPr>
          <a:xfrm>
            <a:off x="2140807" y="3714638"/>
            <a:ext cx="928200" cy="969915"/>
          </a:xfrm>
          <a:prstGeom prst="rect">
            <a:avLst/>
          </a:prstGeom>
        </p:spPr>
      </p:pic>
      <p:pic>
        <p:nvPicPr>
          <p:cNvPr id="32" name="Picture 15">
            <a:extLst>
              <a:ext uri="{FF2B5EF4-FFF2-40B4-BE49-F238E27FC236}">
                <a16:creationId xmlns:a16="http://schemas.microsoft.com/office/drawing/2014/main" id="{22985262-9339-4394-E4A9-687FDE2157CB}"/>
              </a:ext>
            </a:extLst>
          </p:cNvPr>
          <p:cNvPicPr>
            <a:picLocks noChangeAspect="1"/>
          </p:cNvPicPr>
          <p:nvPr/>
        </p:nvPicPr>
        <p:blipFill>
          <a:blip r:embed="rId9">
            <a:duotone>
              <a:prstClr val="black"/>
              <a:schemeClr val="accent1">
                <a:tint val="45000"/>
                <a:satMod val="400000"/>
              </a:schemeClr>
            </a:duotone>
          </a:blip>
          <a:stretch>
            <a:fillRect/>
          </a:stretch>
        </p:blipFill>
        <p:spPr>
          <a:xfrm>
            <a:off x="8122883" y="1360557"/>
            <a:ext cx="1032492" cy="1168070"/>
          </a:xfrm>
          <a:prstGeom prst="rect">
            <a:avLst/>
          </a:prstGeom>
        </p:spPr>
      </p:pic>
      <p:pic>
        <p:nvPicPr>
          <p:cNvPr id="31" name="Picture 16">
            <a:extLst>
              <a:ext uri="{FF2B5EF4-FFF2-40B4-BE49-F238E27FC236}">
                <a16:creationId xmlns:a16="http://schemas.microsoft.com/office/drawing/2014/main" id="{F2E08DF4-36C8-1FC0-AD9B-BD4630E0A9D8}"/>
              </a:ext>
            </a:extLst>
          </p:cNvPr>
          <p:cNvPicPr>
            <a:picLocks noChangeAspect="1"/>
          </p:cNvPicPr>
          <p:nvPr/>
        </p:nvPicPr>
        <p:blipFill>
          <a:blip r:embed="rId10">
            <a:duotone>
              <a:prstClr val="black"/>
              <a:schemeClr val="accent1">
                <a:tint val="45000"/>
                <a:satMod val="400000"/>
              </a:schemeClr>
            </a:duotone>
          </a:blip>
          <a:stretch>
            <a:fillRect/>
          </a:stretch>
        </p:blipFill>
        <p:spPr>
          <a:xfrm>
            <a:off x="8175029" y="1459635"/>
            <a:ext cx="928200" cy="969915"/>
          </a:xfrm>
          <a:prstGeom prst="rect">
            <a:avLst/>
          </a:prstGeom>
        </p:spPr>
      </p:pic>
      <p:pic>
        <p:nvPicPr>
          <p:cNvPr id="28" name="Picture 30">
            <a:extLst>
              <a:ext uri="{FF2B5EF4-FFF2-40B4-BE49-F238E27FC236}">
                <a16:creationId xmlns:a16="http://schemas.microsoft.com/office/drawing/2014/main" id="{2E220B4F-75ED-276B-C64C-481E94F47EA7}"/>
              </a:ext>
            </a:extLst>
          </p:cNvPr>
          <p:cNvPicPr>
            <a:picLocks noChangeAspect="1"/>
          </p:cNvPicPr>
          <p:nvPr/>
        </p:nvPicPr>
        <p:blipFill>
          <a:blip r:embed="rId9">
            <a:duotone>
              <a:prstClr val="black"/>
              <a:schemeClr val="accent6">
                <a:tint val="45000"/>
                <a:satMod val="400000"/>
              </a:schemeClr>
            </a:duotone>
          </a:blip>
          <a:stretch>
            <a:fillRect/>
          </a:stretch>
        </p:blipFill>
        <p:spPr>
          <a:xfrm>
            <a:off x="4820578" y="1360557"/>
            <a:ext cx="1032492" cy="1168070"/>
          </a:xfrm>
          <a:prstGeom prst="rect">
            <a:avLst/>
          </a:prstGeom>
        </p:spPr>
      </p:pic>
      <p:pic>
        <p:nvPicPr>
          <p:cNvPr id="29" name="Picture 31">
            <a:extLst>
              <a:ext uri="{FF2B5EF4-FFF2-40B4-BE49-F238E27FC236}">
                <a16:creationId xmlns:a16="http://schemas.microsoft.com/office/drawing/2014/main" id="{3CC803BF-776B-0976-36DA-8756DEB6F0C0}"/>
              </a:ext>
            </a:extLst>
          </p:cNvPr>
          <p:cNvPicPr>
            <a:picLocks noChangeAspect="1"/>
          </p:cNvPicPr>
          <p:nvPr/>
        </p:nvPicPr>
        <p:blipFill>
          <a:blip r:embed="rId10">
            <a:duotone>
              <a:prstClr val="black"/>
              <a:schemeClr val="accent6">
                <a:tint val="45000"/>
                <a:satMod val="400000"/>
              </a:schemeClr>
            </a:duotone>
          </a:blip>
          <a:stretch>
            <a:fillRect/>
          </a:stretch>
        </p:blipFill>
        <p:spPr>
          <a:xfrm>
            <a:off x="4872724" y="1459635"/>
            <a:ext cx="928200" cy="969915"/>
          </a:xfrm>
          <a:prstGeom prst="rect">
            <a:avLst/>
          </a:prstGeom>
        </p:spPr>
      </p:pic>
      <p:pic>
        <p:nvPicPr>
          <p:cNvPr id="41" name="Picture 16">
            <a:extLst>
              <a:ext uri="{FF2B5EF4-FFF2-40B4-BE49-F238E27FC236}">
                <a16:creationId xmlns:a16="http://schemas.microsoft.com/office/drawing/2014/main" id="{B42565B7-34C9-80F6-5DDA-F22177CF7B8A}"/>
              </a:ext>
            </a:extLst>
          </p:cNvPr>
          <p:cNvPicPr>
            <a:picLocks noChangeAspect="1"/>
          </p:cNvPicPr>
          <p:nvPr/>
        </p:nvPicPr>
        <p:blipFill>
          <a:blip r:embed="rId10">
            <a:duotone>
              <a:prstClr val="black"/>
              <a:schemeClr val="accent1">
                <a:tint val="45000"/>
                <a:satMod val="400000"/>
              </a:schemeClr>
            </a:duotone>
          </a:blip>
          <a:stretch>
            <a:fillRect/>
          </a:stretch>
        </p:blipFill>
        <p:spPr>
          <a:xfrm>
            <a:off x="8175029" y="3714638"/>
            <a:ext cx="928200" cy="969915"/>
          </a:xfrm>
          <a:prstGeom prst="rect">
            <a:avLst/>
          </a:prstGeom>
        </p:spPr>
      </p:pic>
      <p:pic>
        <p:nvPicPr>
          <p:cNvPr id="42" name="Picture 15">
            <a:extLst>
              <a:ext uri="{FF2B5EF4-FFF2-40B4-BE49-F238E27FC236}">
                <a16:creationId xmlns:a16="http://schemas.microsoft.com/office/drawing/2014/main" id="{78C8E462-D055-7183-37C5-7FB4CE55F158}"/>
              </a:ext>
            </a:extLst>
          </p:cNvPr>
          <p:cNvPicPr>
            <a:picLocks noChangeAspect="1"/>
          </p:cNvPicPr>
          <p:nvPr/>
        </p:nvPicPr>
        <p:blipFill>
          <a:blip r:embed="rId9">
            <a:duotone>
              <a:prstClr val="black"/>
              <a:schemeClr val="accent1">
                <a:tint val="45000"/>
                <a:satMod val="400000"/>
              </a:schemeClr>
            </a:duotone>
          </a:blip>
          <a:stretch>
            <a:fillRect/>
          </a:stretch>
        </p:blipFill>
        <p:spPr>
          <a:xfrm>
            <a:off x="8122883" y="3615560"/>
            <a:ext cx="1032492" cy="1168070"/>
          </a:xfrm>
          <a:prstGeom prst="rect">
            <a:avLst/>
          </a:prstGeom>
        </p:spPr>
      </p:pic>
      <p:pic>
        <p:nvPicPr>
          <p:cNvPr id="27" name="Picture 33">
            <a:extLst>
              <a:ext uri="{FF2B5EF4-FFF2-40B4-BE49-F238E27FC236}">
                <a16:creationId xmlns:a16="http://schemas.microsoft.com/office/drawing/2014/main" id="{BB4401F1-D453-C965-2DE3-4CE271A50346}"/>
              </a:ext>
            </a:extLst>
          </p:cNvPr>
          <p:cNvPicPr>
            <a:picLocks noChangeAspect="1"/>
          </p:cNvPicPr>
          <p:nvPr/>
        </p:nvPicPr>
        <p:blipFill>
          <a:blip r:embed="rId9"/>
          <a:stretch>
            <a:fillRect/>
          </a:stretch>
        </p:blipFill>
        <p:spPr>
          <a:xfrm>
            <a:off x="2088661" y="1360557"/>
            <a:ext cx="1032492" cy="1168070"/>
          </a:xfrm>
          <a:prstGeom prst="rect">
            <a:avLst/>
          </a:prstGeom>
        </p:spPr>
      </p:pic>
      <p:sp>
        <p:nvSpPr>
          <p:cNvPr id="22" name="TextBox 1">
            <a:extLst>
              <a:ext uri="{FF2B5EF4-FFF2-40B4-BE49-F238E27FC236}">
                <a16:creationId xmlns:a16="http://schemas.microsoft.com/office/drawing/2014/main" id="{446CEB86-3F34-A770-58D1-D6E2E95C3602}"/>
              </a:ext>
            </a:extLst>
          </p:cNvPr>
          <p:cNvSpPr txBox="1"/>
          <p:nvPr>
            <p:custDataLst>
              <p:tags r:id="rId1"/>
            </p:custDataLst>
          </p:nvPr>
        </p:nvSpPr>
        <p:spPr>
          <a:xfrm>
            <a:off x="4177894" y="2485545"/>
            <a:ext cx="231786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71AD47"/>
                </a:solidFill>
                <a:effectLst/>
                <a:uLnTx/>
                <a:uFillTx/>
              </a:rPr>
              <a:t>Élargisse</a:t>
            </a:r>
            <a:r>
              <a:rPr lang="fr-FR" sz="1600" b="1">
                <a:solidFill>
                  <a:srgbClr val="71AD47"/>
                </a:solidFill>
              </a:rPr>
              <a:t>z votre réseau </a:t>
            </a:r>
            <a:r>
              <a:rPr lang="fr-FR" sz="1600"/>
              <a:t>dans le secteur de la santé et du numérique !</a:t>
            </a:r>
            <a:endParaRPr kumimoji="0" lang="fr-FR" sz="1600" b="0" i="0" u="none" strike="noStrike" kern="1200" cap="none" spc="0" normalizeH="0" baseline="0" noProof="0">
              <a:ln>
                <a:noFill/>
              </a:ln>
              <a:effectLst/>
              <a:uLnTx/>
              <a:uFillTx/>
            </a:endParaRPr>
          </a:p>
        </p:txBody>
      </p:sp>
      <p:sp>
        <p:nvSpPr>
          <p:cNvPr id="23" name="TextBox 15">
            <a:extLst>
              <a:ext uri="{FF2B5EF4-FFF2-40B4-BE49-F238E27FC236}">
                <a16:creationId xmlns:a16="http://schemas.microsoft.com/office/drawing/2014/main" id="{06F755F2-51C1-B61E-76B0-13034D2A30B1}"/>
              </a:ext>
            </a:extLst>
          </p:cNvPr>
          <p:cNvSpPr txBox="1"/>
          <p:nvPr>
            <p:custDataLst>
              <p:tags r:id="rId2"/>
            </p:custDataLst>
          </p:nvPr>
        </p:nvSpPr>
        <p:spPr>
          <a:xfrm>
            <a:off x="7480199" y="2485545"/>
            <a:ext cx="2317860"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A4368C"/>
                </a:solidFill>
                <a:effectLst/>
                <a:uLnTx/>
                <a:uFillTx/>
              </a:rPr>
              <a:t>Bénéficier de l’appui de l’équipe coordination </a:t>
            </a:r>
            <a:r>
              <a:rPr kumimoji="0" lang="fr-FR" sz="1600" b="0" i="0" u="none" strike="noStrike" kern="1200" cap="none" spc="0" normalizeH="0" baseline="0" noProof="0">
                <a:ln>
                  <a:noFill/>
                </a:ln>
                <a:solidFill>
                  <a:srgbClr val="A4368C"/>
                </a:solidFill>
                <a:effectLst/>
                <a:uLnTx/>
                <a:uFillTx/>
              </a:rPr>
              <a:t>: </a:t>
            </a:r>
            <a:r>
              <a:rPr kumimoji="0" lang="fr-FR" sz="1600" b="0" i="1" u="none" strike="noStrike" kern="1200" cap="none" spc="0" normalizeH="0" baseline="0" noProof="0">
                <a:ln>
                  <a:noFill/>
                </a:ln>
                <a:effectLst/>
                <a:uLnTx/>
                <a:uFillTx/>
              </a:rPr>
              <a:t>Formation, actualités, outils de communication</a:t>
            </a:r>
          </a:p>
        </p:txBody>
      </p:sp>
      <p:sp>
        <p:nvSpPr>
          <p:cNvPr id="24" name="TextBox 16">
            <a:extLst>
              <a:ext uri="{FF2B5EF4-FFF2-40B4-BE49-F238E27FC236}">
                <a16:creationId xmlns:a16="http://schemas.microsoft.com/office/drawing/2014/main" id="{DDD9C09A-A95A-13B9-3870-DB359568092B}"/>
              </a:ext>
            </a:extLst>
          </p:cNvPr>
          <p:cNvSpPr txBox="1"/>
          <p:nvPr>
            <p:custDataLst>
              <p:tags r:id="rId3"/>
            </p:custDataLst>
          </p:nvPr>
        </p:nvSpPr>
        <p:spPr>
          <a:xfrm>
            <a:off x="1382125" y="4928165"/>
            <a:ext cx="244556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fr-FR" sz="1600" b="1">
                <a:solidFill>
                  <a:srgbClr val="4472C4"/>
                </a:solidFill>
                <a:latin typeface="Segoe UI" panose="020B0502040204020203" pitchFamily="34" charset="0"/>
                <a:cs typeface="Segoe UI" panose="020B0502040204020203" pitchFamily="34" charset="0"/>
              </a:rPr>
              <a:t>Enrichir vos missions </a:t>
            </a:r>
            <a:r>
              <a:rPr lang="fr-FR" sz="1600">
                <a:latin typeface="Segoe UI" panose="020B0502040204020203" pitchFamily="34" charset="0"/>
                <a:cs typeface="Segoe UI" panose="020B0502040204020203" pitchFamily="34" charset="0"/>
              </a:rPr>
              <a:t>d’accompagnements des usagers</a:t>
            </a:r>
          </a:p>
        </p:txBody>
      </p:sp>
      <p:sp>
        <p:nvSpPr>
          <p:cNvPr id="34" name="TextBox 14">
            <a:extLst>
              <a:ext uri="{FF2B5EF4-FFF2-40B4-BE49-F238E27FC236}">
                <a16:creationId xmlns:a16="http://schemas.microsoft.com/office/drawing/2014/main" id="{750E4222-39C8-A911-F8FE-8498FD5FCD2D}"/>
              </a:ext>
            </a:extLst>
          </p:cNvPr>
          <p:cNvSpPr txBox="1"/>
          <p:nvPr>
            <p:custDataLst>
              <p:tags r:id="rId4"/>
            </p:custDataLst>
          </p:nvPr>
        </p:nvSpPr>
        <p:spPr>
          <a:xfrm>
            <a:off x="1445977" y="2485545"/>
            <a:ext cx="231786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buClr>
                <a:schemeClr val="dk1"/>
              </a:buClr>
              <a:buSzPts val="1100"/>
            </a:pPr>
            <a:r>
              <a:rPr lang="fr-FR" sz="1600" b="1">
                <a:solidFill>
                  <a:srgbClr val="4472C4"/>
                </a:solidFill>
                <a:cs typeface="Segoe UI" panose="020B0502040204020203" pitchFamily="34" charset="0"/>
              </a:rPr>
              <a:t>Remonter</a:t>
            </a:r>
            <a:r>
              <a:rPr lang="fr-FR" sz="1600" b="1" dirty="0">
                <a:solidFill>
                  <a:srgbClr val="A4368C"/>
                </a:solidFill>
                <a:cs typeface="Segoe UI" panose="020B0502040204020203" pitchFamily="34" charset="0"/>
              </a:rPr>
              <a:t> </a:t>
            </a:r>
            <a:r>
              <a:rPr lang="fr-FR" sz="1600">
                <a:cs typeface="Segoe UI" panose="020B0502040204020203" pitchFamily="34" charset="0"/>
              </a:rPr>
              <a:t>les besoins et freins populationnelles</a:t>
            </a:r>
          </a:p>
        </p:txBody>
      </p:sp>
      <p:sp>
        <p:nvSpPr>
          <p:cNvPr id="37" name="TextBox 14">
            <a:extLst>
              <a:ext uri="{FF2B5EF4-FFF2-40B4-BE49-F238E27FC236}">
                <a16:creationId xmlns:a16="http://schemas.microsoft.com/office/drawing/2014/main" id="{4A761C26-B6C2-4C7F-E224-D0C29855BA59}"/>
              </a:ext>
            </a:extLst>
          </p:cNvPr>
          <p:cNvSpPr txBox="1"/>
          <p:nvPr>
            <p:custDataLst>
              <p:tags r:id="rId5"/>
            </p:custDataLst>
          </p:nvPr>
        </p:nvSpPr>
        <p:spPr>
          <a:xfrm>
            <a:off x="4177894" y="4928165"/>
            <a:ext cx="231786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buClr>
                <a:schemeClr val="dk1"/>
              </a:buClr>
              <a:buSzPts val="1100"/>
            </a:pPr>
            <a:r>
              <a:rPr lang="fr-FR" sz="1600" b="1">
                <a:solidFill>
                  <a:srgbClr val="71AD47"/>
                </a:solidFill>
                <a:latin typeface="Segoe UI" panose="020B0502040204020203" pitchFamily="34" charset="0"/>
                <a:cs typeface="Segoe UI" panose="020B0502040204020203" pitchFamily="34" charset="0"/>
              </a:rPr>
              <a:t>Valoriser vos actions </a:t>
            </a:r>
            <a:r>
              <a:rPr lang="fr-FR" sz="1600">
                <a:latin typeface="Segoe UI" panose="020B0502040204020203" pitchFamily="34" charset="0"/>
                <a:cs typeface="Segoe UI" panose="020B0502040204020203" pitchFamily="34" charset="0"/>
              </a:rPr>
              <a:t>auprès des institutions et de vos partenaires</a:t>
            </a:r>
          </a:p>
        </p:txBody>
      </p:sp>
      <p:sp>
        <p:nvSpPr>
          <p:cNvPr id="38" name="TextBox 15">
            <a:extLst>
              <a:ext uri="{FF2B5EF4-FFF2-40B4-BE49-F238E27FC236}">
                <a16:creationId xmlns:a16="http://schemas.microsoft.com/office/drawing/2014/main" id="{807E8EA6-8EBA-AED1-E433-C64F0526747C}"/>
              </a:ext>
            </a:extLst>
          </p:cNvPr>
          <p:cNvSpPr txBox="1"/>
          <p:nvPr>
            <p:custDataLst>
              <p:tags r:id="rId6"/>
            </p:custDataLst>
          </p:nvPr>
        </p:nvSpPr>
        <p:spPr>
          <a:xfrm>
            <a:off x="6845958" y="4926199"/>
            <a:ext cx="3586343"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just" defTabSz="2438338" rtl="0" eaLnBrk="1" fontAlgn="auto" latinLnBrk="0" hangingPunct="0">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A4368C"/>
                </a:solidFill>
                <a:effectLst/>
                <a:uLnTx/>
                <a:uFillTx/>
              </a:rPr>
              <a:t>Renforcer les actions territoriales : </a:t>
            </a:r>
            <a:r>
              <a:rPr kumimoji="0" lang="fr-FR" sz="1600" i="1" u="none" strike="noStrike" kern="1200" cap="none" spc="0" normalizeH="0" baseline="0" noProof="0">
                <a:ln>
                  <a:noFill/>
                </a:ln>
                <a:effectLst/>
                <a:uLnTx/>
                <a:uFillTx/>
              </a:rPr>
              <a:t>Sensibilisation individuelle, participation aux événements territoriaux, et recrutement d’ambassadeurs</a:t>
            </a:r>
          </a:p>
        </p:txBody>
      </p:sp>
      <p:sp>
        <p:nvSpPr>
          <p:cNvPr id="2" name="TextBox 14">
            <a:extLst>
              <a:ext uri="{FF2B5EF4-FFF2-40B4-BE49-F238E27FC236}">
                <a16:creationId xmlns:a16="http://schemas.microsoft.com/office/drawing/2014/main" id="{2B52B5D7-FD98-6ABC-3C26-1EA2D5C3932F}"/>
              </a:ext>
            </a:extLst>
          </p:cNvPr>
          <p:cNvSpPr txBox="1"/>
          <p:nvPr>
            <p:custDataLst>
              <p:tags r:id="rId7"/>
            </p:custDataLst>
          </p:nvPr>
        </p:nvSpPr>
        <p:spPr>
          <a:xfrm>
            <a:off x="919867" y="329462"/>
            <a:ext cx="686866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just" defTabSz="2438338" rtl="0" eaLnBrk="1" fontAlgn="auto" latinLnBrk="0" hangingPunct="0">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DF2680"/>
                </a:solidFill>
                <a:effectLst/>
                <a:uLnTx/>
                <a:uFillTx/>
              </a:rPr>
              <a:t>REJOINDRE LA COMMUNAUTÉ D’ AMBASSADEURS  </a:t>
            </a:r>
          </a:p>
        </p:txBody>
      </p:sp>
      <p:pic>
        <p:nvPicPr>
          <p:cNvPr id="4" name="Graphique 3" descr="Badge 5 contour">
            <a:extLst>
              <a:ext uri="{FF2B5EF4-FFF2-40B4-BE49-F238E27FC236}">
                <a16:creationId xmlns:a16="http://schemas.microsoft.com/office/drawing/2014/main" id="{19E145EB-1F97-1EF3-FAC3-BBB83FF36D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041" y="50857"/>
            <a:ext cx="914400" cy="914400"/>
          </a:xfrm>
          <a:prstGeom prst="rect">
            <a:avLst/>
          </a:prstGeom>
        </p:spPr>
      </p:pic>
      <p:pic>
        <p:nvPicPr>
          <p:cNvPr id="14" name="Graphic 56">
            <a:extLst>
              <a:ext uri="{FF2B5EF4-FFF2-40B4-BE49-F238E27FC236}">
                <a16:creationId xmlns:a16="http://schemas.microsoft.com/office/drawing/2014/main" id="{DA347334-D935-A80E-70CA-8890F4FFB02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80907" y="1620592"/>
            <a:ext cx="648000" cy="648000"/>
          </a:xfrm>
          <a:prstGeom prst="rect">
            <a:avLst/>
          </a:prstGeom>
        </p:spPr>
      </p:pic>
      <p:pic>
        <p:nvPicPr>
          <p:cNvPr id="16" name="Graphic 206">
            <a:extLst>
              <a:ext uri="{FF2B5EF4-FFF2-40B4-BE49-F238E27FC236}">
                <a16:creationId xmlns:a16="http://schemas.microsoft.com/office/drawing/2014/main" id="{618A9FAA-F1EC-C96F-2554-9A2F6C2B5FD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12824" y="1620592"/>
            <a:ext cx="648000" cy="648000"/>
          </a:xfrm>
          <a:prstGeom prst="rect">
            <a:avLst/>
          </a:prstGeom>
        </p:spPr>
      </p:pic>
      <p:pic>
        <p:nvPicPr>
          <p:cNvPr id="18" name="Graphic 226">
            <a:extLst>
              <a:ext uri="{FF2B5EF4-FFF2-40B4-BE49-F238E27FC236}">
                <a16:creationId xmlns:a16="http://schemas.microsoft.com/office/drawing/2014/main" id="{BFCEACF3-65C5-A61D-2125-7929FF49742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315129" y="1620592"/>
            <a:ext cx="648000" cy="648000"/>
          </a:xfrm>
          <a:prstGeom prst="rect">
            <a:avLst/>
          </a:prstGeom>
        </p:spPr>
      </p:pic>
      <p:pic>
        <p:nvPicPr>
          <p:cNvPr id="20" name="Graphic 132">
            <a:extLst>
              <a:ext uri="{FF2B5EF4-FFF2-40B4-BE49-F238E27FC236}">
                <a16:creationId xmlns:a16="http://schemas.microsoft.com/office/drawing/2014/main" id="{33943590-2896-8107-0337-ADCA9F8AD65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280907" y="3875595"/>
            <a:ext cx="648000" cy="648000"/>
          </a:xfrm>
          <a:prstGeom prst="rect">
            <a:avLst/>
          </a:prstGeom>
        </p:spPr>
      </p:pic>
      <p:pic>
        <p:nvPicPr>
          <p:cNvPr id="21" name="Graphic 80">
            <a:extLst>
              <a:ext uri="{FF2B5EF4-FFF2-40B4-BE49-F238E27FC236}">
                <a16:creationId xmlns:a16="http://schemas.microsoft.com/office/drawing/2014/main" id="{AF5499E8-B799-53B1-B453-2E202EAE791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012824" y="3875595"/>
            <a:ext cx="648000" cy="648000"/>
          </a:xfrm>
          <a:prstGeom prst="rect">
            <a:avLst/>
          </a:prstGeom>
        </p:spPr>
      </p:pic>
      <p:pic>
        <p:nvPicPr>
          <p:cNvPr id="25" name="Graphic 18">
            <a:extLst>
              <a:ext uri="{FF2B5EF4-FFF2-40B4-BE49-F238E27FC236}">
                <a16:creationId xmlns:a16="http://schemas.microsoft.com/office/drawing/2014/main" id="{1CEE0681-ECAB-03C6-AAC9-CB973A0DE4A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315129" y="3875595"/>
            <a:ext cx="648000" cy="648000"/>
          </a:xfrm>
          <a:prstGeom prst="rect">
            <a:avLst/>
          </a:prstGeom>
        </p:spPr>
      </p:pic>
      <p:pic>
        <p:nvPicPr>
          <p:cNvPr id="26" name="Picture 34">
            <a:extLst>
              <a:ext uri="{FF2B5EF4-FFF2-40B4-BE49-F238E27FC236}">
                <a16:creationId xmlns:a16="http://schemas.microsoft.com/office/drawing/2014/main" id="{18BD30F8-6E9A-C0B6-7F14-0C6CE202B08D}"/>
              </a:ext>
            </a:extLst>
          </p:cNvPr>
          <p:cNvPicPr>
            <a:picLocks noChangeAspect="1"/>
          </p:cNvPicPr>
          <p:nvPr/>
        </p:nvPicPr>
        <p:blipFill>
          <a:blip r:embed="rId10"/>
          <a:stretch>
            <a:fillRect/>
          </a:stretch>
        </p:blipFill>
        <p:spPr>
          <a:xfrm>
            <a:off x="2140807" y="1459635"/>
            <a:ext cx="928200" cy="969915"/>
          </a:xfrm>
          <a:prstGeom prst="rect">
            <a:avLst/>
          </a:prstGeom>
        </p:spPr>
      </p:pic>
    </p:spTree>
    <p:extLst>
      <p:ext uri="{BB962C8B-B14F-4D97-AF65-F5344CB8AC3E}">
        <p14:creationId xmlns:p14="http://schemas.microsoft.com/office/powerpoint/2010/main" val="1300430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B2556-3207-52BD-05C4-080013517F3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9AA418F-6D12-6C04-D6DA-626638719EAE}"/>
              </a:ext>
            </a:extLst>
          </p:cNvPr>
          <p:cNvSpPr/>
          <p:nvPr/>
        </p:nvSpPr>
        <p:spPr>
          <a:xfrm>
            <a:off x="5422528" y="2037364"/>
            <a:ext cx="6323798" cy="2052468"/>
          </a:xfrm>
          <a:prstGeom prst="rect">
            <a:avLst/>
          </a:prstGeom>
          <a:solidFill>
            <a:srgbClr val="A7348A">
              <a:alpha val="1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extBox 14">
            <a:extLst>
              <a:ext uri="{FF2B5EF4-FFF2-40B4-BE49-F238E27FC236}">
                <a16:creationId xmlns:a16="http://schemas.microsoft.com/office/drawing/2014/main" id="{D41952B1-173A-015A-3AA4-5BBEFF5E7AE0}"/>
              </a:ext>
            </a:extLst>
          </p:cNvPr>
          <p:cNvSpPr txBox="1"/>
          <p:nvPr>
            <p:custDataLst>
              <p:tags r:id="rId1"/>
            </p:custDataLst>
          </p:nvPr>
        </p:nvSpPr>
        <p:spPr>
          <a:xfrm>
            <a:off x="919867" y="329462"/>
            <a:ext cx="686866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2000" b="1" dirty="0">
                <a:solidFill>
                  <a:srgbClr val="DF2680"/>
                </a:solidFill>
              </a:rPr>
              <a:t>CONTACTEZ-NOUS </a:t>
            </a:r>
          </a:p>
        </p:txBody>
      </p:sp>
      <p:pic>
        <p:nvPicPr>
          <p:cNvPr id="4" name="Graphique 3" descr="Badge 5 contour">
            <a:extLst>
              <a:ext uri="{FF2B5EF4-FFF2-40B4-BE49-F238E27FC236}">
                <a16:creationId xmlns:a16="http://schemas.microsoft.com/office/drawing/2014/main" id="{3E826926-8FB7-4E89-640A-BB0086DB8E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41" y="50857"/>
            <a:ext cx="914400" cy="914400"/>
          </a:xfrm>
          <a:prstGeom prst="rect">
            <a:avLst/>
          </a:prstGeom>
        </p:spPr>
      </p:pic>
      <p:grpSp>
        <p:nvGrpSpPr>
          <p:cNvPr id="3" name="Group 2">
            <a:extLst>
              <a:ext uri="{FF2B5EF4-FFF2-40B4-BE49-F238E27FC236}">
                <a16:creationId xmlns:a16="http://schemas.microsoft.com/office/drawing/2014/main" id="{CF2930CE-0FD9-EFE7-8EE9-930CE017D7C0}"/>
              </a:ext>
            </a:extLst>
          </p:cNvPr>
          <p:cNvGrpSpPr/>
          <p:nvPr/>
        </p:nvGrpSpPr>
        <p:grpSpPr>
          <a:xfrm>
            <a:off x="1174281" y="1018436"/>
            <a:ext cx="3759880" cy="4597617"/>
            <a:chOff x="1626669" y="751182"/>
            <a:chExt cx="3759880" cy="4597617"/>
          </a:xfrm>
        </p:grpSpPr>
        <p:pic>
          <p:nvPicPr>
            <p:cNvPr id="14" name="Image 13">
              <a:extLst>
                <a:ext uri="{FF2B5EF4-FFF2-40B4-BE49-F238E27FC236}">
                  <a16:creationId xmlns:a16="http://schemas.microsoft.com/office/drawing/2014/main" id="{5891ECA6-1A3F-222F-8258-591853AEE678}"/>
                </a:ext>
              </a:extLst>
            </p:cNvPr>
            <p:cNvPicPr>
              <a:picLocks noChangeAspect="1"/>
            </p:cNvPicPr>
            <p:nvPr/>
          </p:nvPicPr>
          <p:blipFill>
            <a:blip r:embed="rId5"/>
            <a:stretch>
              <a:fillRect/>
            </a:stretch>
          </p:blipFill>
          <p:spPr>
            <a:xfrm>
              <a:off x="1626669" y="751182"/>
              <a:ext cx="3759880" cy="4090326"/>
            </a:xfrm>
            <a:prstGeom prst="rect">
              <a:avLst/>
            </a:prstGeom>
          </p:spPr>
        </p:pic>
        <p:sp>
          <p:nvSpPr>
            <p:cNvPr id="16" name="ZoneTexte 15">
              <a:extLst>
                <a:ext uri="{FF2B5EF4-FFF2-40B4-BE49-F238E27FC236}">
                  <a16:creationId xmlns:a16="http://schemas.microsoft.com/office/drawing/2014/main" id="{CE5D654D-F294-0163-D6A6-C861D04EB7AD}"/>
                </a:ext>
              </a:extLst>
            </p:cNvPr>
            <p:cNvSpPr txBox="1"/>
            <p:nvPr/>
          </p:nvSpPr>
          <p:spPr>
            <a:xfrm>
              <a:off x="1955019" y="4825579"/>
              <a:ext cx="3103181" cy="523220"/>
            </a:xfrm>
            <a:prstGeom prst="rect">
              <a:avLst/>
            </a:prstGeom>
            <a:noFill/>
          </p:spPr>
          <p:txBody>
            <a:bodyPr wrap="square">
              <a:spAutoFit/>
            </a:bodyPr>
            <a:lstStyle/>
            <a:p>
              <a:pPr algn="ctr"/>
              <a:r>
                <a:rPr lang="fr-FR" sz="1400" i="1" dirty="0">
                  <a:solidFill>
                    <a:srgbClr val="DF2680"/>
                  </a:solidFill>
                </a:rPr>
                <a:t>L’équipe régionale de coordination ambassadeurs</a:t>
              </a:r>
            </a:p>
          </p:txBody>
        </p:sp>
      </p:grpSp>
      <p:sp>
        <p:nvSpPr>
          <p:cNvPr id="6" name="TextBox 5">
            <a:extLst>
              <a:ext uri="{FF2B5EF4-FFF2-40B4-BE49-F238E27FC236}">
                <a16:creationId xmlns:a16="http://schemas.microsoft.com/office/drawing/2014/main" id="{AE7318BF-C1C5-C5D5-A6C2-2D52629B6439}"/>
              </a:ext>
            </a:extLst>
          </p:cNvPr>
          <p:cNvSpPr txBox="1"/>
          <p:nvPr/>
        </p:nvSpPr>
        <p:spPr>
          <a:xfrm>
            <a:off x="5439466" y="2624514"/>
            <a:ext cx="6097604" cy="1846659"/>
          </a:xfrm>
          <a:prstGeom prst="rect">
            <a:avLst/>
          </a:prstGeom>
          <a:noFill/>
        </p:spPr>
        <p:txBody>
          <a:bodyPr wrap="square">
            <a:spAutoFit/>
          </a:bodyPr>
          <a:lstStyle/>
          <a:p>
            <a:pPr algn="ctr"/>
            <a:r>
              <a:rPr lang="fr-FR" sz="1600" dirty="0">
                <a:solidFill>
                  <a:prstClr val="black"/>
                </a:solidFill>
              </a:rPr>
              <a:t>Vous souhaitez avoir plus d’informations (recrutement/formations d’ambassadeurs mise en place d’actions sur le territoire) </a:t>
            </a:r>
            <a:r>
              <a:rPr lang="fr-FR" dirty="0">
                <a:solidFill>
                  <a:prstClr val="black"/>
                </a:solidFill>
              </a:rPr>
              <a:t>: </a:t>
            </a:r>
            <a:r>
              <a:rPr lang="fr-FR" sz="2400" dirty="0">
                <a:solidFill>
                  <a:prstClr val="black"/>
                </a:solidFill>
                <a:hlinkClick r:id="rId6"/>
              </a:rPr>
              <a:t>mes@sesan.fr</a:t>
            </a:r>
            <a:r>
              <a:rPr lang="fr-FR" sz="2400" dirty="0">
                <a:solidFill>
                  <a:prstClr val="black"/>
                </a:solidFill>
              </a:rPr>
              <a:t> </a:t>
            </a:r>
            <a:r>
              <a:rPr lang="fr-FR" sz="1600" dirty="0">
                <a:solidFill>
                  <a:prstClr val="black"/>
                </a:solidFill>
              </a:rPr>
              <a:t>ou </a:t>
            </a:r>
            <a:r>
              <a:rPr lang="fr-FR" sz="2400" dirty="0">
                <a:solidFill>
                  <a:prstClr val="black"/>
                </a:solidFill>
                <a:hlinkClick r:id="rId7"/>
              </a:rPr>
              <a:t>charlotte.guenon@sesan.fr</a:t>
            </a:r>
            <a:endParaRPr lang="fr-FR" sz="2400" dirty="0">
              <a:solidFill>
                <a:prstClr val="black"/>
              </a:solidFill>
            </a:endParaRPr>
          </a:p>
          <a:p>
            <a:pPr algn="ctr"/>
            <a:endParaRPr lang="fr-FR" sz="2400" dirty="0">
              <a:solidFill>
                <a:prstClr val="black"/>
              </a:solidFill>
            </a:endParaRPr>
          </a:p>
          <a:p>
            <a:pPr algn="ctr"/>
            <a:endParaRPr lang="fr-FR" sz="3200" dirty="0">
              <a:solidFill>
                <a:prstClr val="black"/>
              </a:solidFill>
            </a:endParaRPr>
          </a:p>
        </p:txBody>
      </p:sp>
      <p:pic>
        <p:nvPicPr>
          <p:cNvPr id="7" name="Graphic 6">
            <a:extLst>
              <a:ext uri="{FF2B5EF4-FFF2-40B4-BE49-F238E27FC236}">
                <a16:creationId xmlns:a16="http://schemas.microsoft.com/office/drawing/2014/main" id="{BB5B915C-E341-3C6D-98B2-A0788582F6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01433" y="2037364"/>
            <a:ext cx="644893" cy="644893"/>
          </a:xfrm>
          <a:prstGeom prst="rect">
            <a:avLst/>
          </a:prstGeom>
        </p:spPr>
      </p:pic>
    </p:spTree>
    <p:extLst>
      <p:ext uri="{BB962C8B-B14F-4D97-AF65-F5344CB8AC3E}">
        <p14:creationId xmlns:p14="http://schemas.microsoft.com/office/powerpoint/2010/main" val="191260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7A84E-EEC0-8EC9-F1FC-BC64934383DB}"/>
            </a:ext>
          </a:extLst>
        </p:cNvPr>
        <p:cNvGrpSpPr/>
        <p:nvPr/>
      </p:nvGrpSpPr>
      <p:grpSpPr>
        <a:xfrm>
          <a:off x="0" y="0"/>
          <a:ext cx="0" cy="0"/>
          <a:chOff x="0" y="0"/>
          <a:chExt cx="0" cy="0"/>
        </a:xfrm>
      </p:grpSpPr>
      <p:sp>
        <p:nvSpPr>
          <p:cNvPr id="8" name="Espace réservé du texte 1">
            <a:extLst>
              <a:ext uri="{FF2B5EF4-FFF2-40B4-BE49-F238E27FC236}">
                <a16:creationId xmlns:a16="http://schemas.microsoft.com/office/drawing/2014/main" id="{DD5B1151-E214-EA58-CABA-CF4FF1790407}"/>
              </a:ext>
            </a:extLst>
          </p:cNvPr>
          <p:cNvSpPr>
            <a:spLocks noGrp="1"/>
          </p:cNvSpPr>
          <p:nvPr>
            <p:ph type="body" sz="quarter" idx="4294967295"/>
          </p:nvPr>
        </p:nvSpPr>
        <p:spPr bwMode="auto">
          <a:xfrm>
            <a:off x="239857" y="215532"/>
            <a:ext cx="10494726" cy="621320"/>
          </a:xfrm>
          <a:prstGeom prst="rect">
            <a:avLst/>
          </a:prstGeom>
        </p:spPr>
        <p:txBody>
          <a:bodyPr vert="horz" lIns="91440" tIns="45720" rIns="91440" bIns="45720" rtlCol="0" anchor="t">
            <a:noAutofit/>
          </a:bodyPr>
          <a:lstStyle/>
          <a:p>
            <a:pPr marL="0" indent="0">
              <a:buNone/>
              <a:defRPr/>
            </a:pPr>
            <a:r>
              <a:rPr lang="fr-FR">
                <a:solidFill>
                  <a:srgbClr val="057EC1"/>
                </a:solidFill>
                <a:latin typeface="Segoe UI Semibold"/>
                <a:ea typeface="Segoe UI Black"/>
                <a:cs typeface="Segoe UI Semibold"/>
              </a:rPr>
              <a:t> </a:t>
            </a:r>
            <a:endParaRPr lang="fr-FR">
              <a:latin typeface="Segoe UI Semibold"/>
              <a:ea typeface="Segoe UI Black"/>
              <a:cs typeface="Segoe UI Semibold"/>
            </a:endParaRPr>
          </a:p>
        </p:txBody>
      </p:sp>
      <p:sp>
        <p:nvSpPr>
          <p:cNvPr id="32" name="TextBox 11">
            <a:extLst>
              <a:ext uri="{FF2B5EF4-FFF2-40B4-BE49-F238E27FC236}">
                <a16:creationId xmlns:a16="http://schemas.microsoft.com/office/drawing/2014/main" id="{8F08C0ED-D4A7-F582-7C81-29D4B9C5FD19}"/>
              </a:ext>
            </a:extLst>
          </p:cNvPr>
          <p:cNvSpPr txBox="1"/>
          <p:nvPr>
            <p:custDataLst>
              <p:tags r:id="rId1"/>
            </p:custDataLst>
          </p:nvPr>
        </p:nvSpPr>
        <p:spPr>
          <a:xfrm>
            <a:off x="239713" y="1509224"/>
            <a:ext cx="9634021" cy="410369"/>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a:ln>
                  <a:noFill/>
                </a:ln>
                <a:effectLst/>
                <a:uLnTx/>
                <a:uFillTx/>
              </a:rPr>
              <a:t>Un </a:t>
            </a:r>
            <a:r>
              <a:rPr kumimoji="0" lang="fr-FR" sz="2000" b="1" i="0" u="none" strike="noStrike" kern="0" cap="none" spc="0" normalizeH="0" baseline="0" noProof="0">
                <a:ln>
                  <a:noFill/>
                </a:ln>
                <a:effectLst/>
                <a:uLnTx/>
                <a:uFillTx/>
              </a:rPr>
              <a:t>service</a:t>
            </a:r>
            <a:r>
              <a:rPr kumimoji="0" lang="fr-FR" sz="2000" b="0" i="0" u="none" strike="noStrike" kern="0" cap="none" spc="0" normalizeH="0" baseline="0" noProof="0">
                <a:ln>
                  <a:noFill/>
                </a:ln>
                <a:effectLst/>
                <a:uLnTx/>
                <a:uFillTx/>
              </a:rPr>
              <a:t> national </a:t>
            </a:r>
            <a:r>
              <a:rPr kumimoji="0" lang="fr-FR" sz="2000" b="1" i="0" u="none" strike="noStrike" kern="0" cap="none" spc="0" normalizeH="0" baseline="0" noProof="0">
                <a:ln>
                  <a:noFill/>
                </a:ln>
                <a:solidFill>
                  <a:srgbClr val="DF2680"/>
                </a:solidFill>
                <a:effectLst/>
                <a:uLnTx/>
                <a:uFillTx/>
              </a:rPr>
              <a:t>à destination de tous les assurés sociaux</a:t>
            </a:r>
            <a:r>
              <a:rPr lang="fr-FR" sz="2000" b="1" kern="0">
                <a:solidFill>
                  <a:srgbClr val="DF2680"/>
                </a:solidFill>
              </a:rPr>
              <a:t>.</a:t>
            </a:r>
            <a:endParaRPr lang="fr-FR" sz="2000" b="0" i="0" u="none" strike="noStrike" kern="0" cap="none" spc="0" normalizeH="0" baseline="0" noProof="0">
              <a:ln>
                <a:noFill/>
              </a:ln>
              <a:solidFill>
                <a:srgbClr val="5E5E5E"/>
              </a:solidFill>
              <a:effectLst/>
              <a:uLnTx/>
              <a:uFillTx/>
              <a:cs typeface="Calibri"/>
            </a:endParaRPr>
          </a:p>
        </p:txBody>
      </p:sp>
      <p:sp>
        <p:nvSpPr>
          <p:cNvPr id="46" name="TextBox 11">
            <a:extLst>
              <a:ext uri="{FF2B5EF4-FFF2-40B4-BE49-F238E27FC236}">
                <a16:creationId xmlns:a16="http://schemas.microsoft.com/office/drawing/2014/main" id="{0ED853BA-E6F7-9164-C8B6-FD2094F411C1}"/>
              </a:ext>
            </a:extLst>
          </p:cNvPr>
          <p:cNvSpPr txBox="1"/>
          <p:nvPr>
            <p:custDataLst>
              <p:tags r:id="rId2"/>
            </p:custDataLst>
          </p:nvPr>
        </p:nvSpPr>
        <p:spPr>
          <a:xfrm>
            <a:off x="1718919" y="5838820"/>
            <a:ext cx="7886115" cy="732125"/>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000" i="1" kern="0"/>
              <a:t>« Mon Espace Santé, </a:t>
            </a:r>
            <a:r>
              <a:rPr lang="fr-FR" sz="2000" b="1" i="1" kern="0">
                <a:solidFill>
                  <a:srgbClr val="DF2680"/>
                </a:solidFill>
              </a:rPr>
              <a:t>le carnet de santé numérique avec des services en plus </a:t>
            </a:r>
            <a:r>
              <a:rPr lang="fr-FR" sz="2000" i="1" kern="0"/>
              <a:t>»</a:t>
            </a:r>
            <a:r>
              <a:rPr lang="fr-FR" sz="2000" b="1" i="1" kern="0">
                <a:solidFill>
                  <a:srgbClr val="DF2680"/>
                </a:solidFill>
              </a:rPr>
              <a:t> </a:t>
            </a:r>
            <a:endParaRPr lang="fr-FR" sz="2000" b="1" i="1" kern="0">
              <a:solidFill>
                <a:srgbClr val="DF2680"/>
              </a:solidFill>
              <a:cs typeface="Calibri"/>
            </a:endParaRPr>
          </a:p>
        </p:txBody>
      </p:sp>
      <p:pic>
        <p:nvPicPr>
          <p:cNvPr id="19" name="Picture 2">
            <a:extLst>
              <a:ext uri="{FF2B5EF4-FFF2-40B4-BE49-F238E27FC236}">
                <a16:creationId xmlns:a16="http://schemas.microsoft.com/office/drawing/2014/main" id="{D33E09D8-565D-88AB-4A0F-0A61F356E9A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9857" y="5714448"/>
            <a:ext cx="1267629" cy="855406"/>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que 8" descr="Badge 1 contour">
            <a:extLst>
              <a:ext uri="{FF2B5EF4-FFF2-40B4-BE49-F238E27FC236}">
                <a16:creationId xmlns:a16="http://schemas.microsoft.com/office/drawing/2014/main" id="{32A023E1-A2A3-4C2E-9BFE-BE35EED4F08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34" y="203419"/>
            <a:ext cx="914400" cy="914400"/>
          </a:xfrm>
          <a:prstGeom prst="rect">
            <a:avLst/>
          </a:prstGeom>
        </p:spPr>
      </p:pic>
      <p:sp>
        <p:nvSpPr>
          <p:cNvPr id="11" name="ZoneTexte 10">
            <a:extLst>
              <a:ext uri="{FF2B5EF4-FFF2-40B4-BE49-F238E27FC236}">
                <a16:creationId xmlns:a16="http://schemas.microsoft.com/office/drawing/2014/main" id="{8DF5A5D4-EA5B-97C2-89C5-4D974D697BD4}"/>
              </a:ext>
            </a:extLst>
          </p:cNvPr>
          <p:cNvSpPr txBox="1"/>
          <p:nvPr/>
        </p:nvSpPr>
        <p:spPr>
          <a:xfrm>
            <a:off x="918634" y="507519"/>
            <a:ext cx="4683642" cy="400110"/>
          </a:xfrm>
          <a:prstGeom prst="rect">
            <a:avLst/>
          </a:prstGeom>
          <a:noFill/>
        </p:spPr>
        <p:txBody>
          <a:bodyPr wrap="square" lIns="91440" tIns="45720" rIns="91440" bIns="45720" anchor="t">
            <a:spAutoFit/>
          </a:bodyPr>
          <a:lstStyle/>
          <a:p>
            <a:pPr algn="just" defTabSz="2438338" hangingPunct="0">
              <a:defRPr/>
            </a:pPr>
            <a:r>
              <a:rPr lang="fr-FR" sz="2000" b="1">
                <a:solidFill>
                  <a:srgbClr val="DF2680"/>
                </a:solidFill>
              </a:rPr>
              <a:t>PRÉSENTATION DE  MON ESPACE SANTÉ</a:t>
            </a:r>
            <a:endParaRPr lang="fr-FR" sz="2000">
              <a:cs typeface="Calibri"/>
            </a:endParaRPr>
          </a:p>
        </p:txBody>
      </p:sp>
      <p:grpSp>
        <p:nvGrpSpPr>
          <p:cNvPr id="20" name="Group 19">
            <a:extLst>
              <a:ext uri="{FF2B5EF4-FFF2-40B4-BE49-F238E27FC236}">
                <a16:creationId xmlns:a16="http://schemas.microsoft.com/office/drawing/2014/main" id="{CFF73E32-3373-491A-3D33-ED1740B8C4BD}"/>
              </a:ext>
            </a:extLst>
          </p:cNvPr>
          <p:cNvGrpSpPr/>
          <p:nvPr/>
        </p:nvGrpSpPr>
        <p:grpSpPr>
          <a:xfrm>
            <a:off x="6271239" y="2547951"/>
            <a:ext cx="2317860" cy="1940423"/>
            <a:chOff x="6566253" y="2547951"/>
            <a:chExt cx="2317860" cy="1940423"/>
          </a:xfrm>
        </p:grpSpPr>
        <p:sp>
          <p:nvSpPr>
            <p:cNvPr id="35" name="TextBox 15">
              <a:extLst>
                <a:ext uri="{FF2B5EF4-FFF2-40B4-BE49-F238E27FC236}">
                  <a16:creationId xmlns:a16="http://schemas.microsoft.com/office/drawing/2014/main" id="{6DA3357C-A0C2-D3F3-598C-903FB125670F}"/>
                </a:ext>
              </a:extLst>
            </p:cNvPr>
            <p:cNvSpPr txBox="1"/>
            <p:nvPr>
              <p:custDataLst>
                <p:tags r:id="rId6"/>
              </p:custDataLst>
            </p:nvPr>
          </p:nvSpPr>
          <p:spPr>
            <a:xfrm>
              <a:off x="6566253" y="3647118"/>
              <a:ext cx="231786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just" defTabSz="2438338" rtl="0" eaLnBrk="1" fontAlgn="auto" latinLnBrk="0" hangingPunct="0">
                <a:lnSpc>
                  <a:spcPct val="100000"/>
                </a:lnSpc>
                <a:spcBef>
                  <a:spcPts val="0"/>
                </a:spcBef>
                <a:spcAft>
                  <a:spcPts val="0"/>
                </a:spcAft>
                <a:buClrTx/>
                <a:buSzTx/>
                <a:buFontTx/>
                <a:buNone/>
                <a:tabLst/>
                <a:defRPr/>
              </a:pPr>
              <a:r>
                <a:rPr kumimoji="0" lang="fr-FR" sz="1600" b="0" i="0" u="none" strike="noStrike" kern="1200" cap="none" spc="0" normalizeH="0" baseline="0" noProof="0">
                  <a:ln>
                    <a:noFill/>
                  </a:ln>
                  <a:effectLst/>
                  <a:uLnTx/>
                  <a:uFillTx/>
                </a:rPr>
                <a:t>Il </a:t>
              </a:r>
              <a:r>
                <a:rPr kumimoji="0" lang="fr-FR" sz="1600" b="1" i="0" u="sng" strike="noStrike" kern="1200" cap="none" spc="0" normalizeH="0" baseline="0" noProof="0">
                  <a:ln>
                    <a:noFill/>
                  </a:ln>
                  <a:effectLst/>
                  <a:uLnTx/>
                  <a:uFillTx/>
                </a:rPr>
                <a:t>simplifie le parcours santé</a:t>
              </a:r>
              <a:r>
                <a:rPr kumimoji="0" lang="fr-FR" sz="1600" b="1" i="0" u="none" strike="noStrike" kern="1200" cap="none" spc="0" normalizeH="0" baseline="0" noProof="0">
                  <a:ln>
                    <a:noFill/>
                  </a:ln>
                  <a:effectLst/>
                  <a:uLnTx/>
                  <a:uFillTx/>
                </a:rPr>
                <a:t> </a:t>
              </a:r>
              <a:r>
                <a:rPr kumimoji="0" lang="fr-FR" sz="1600" b="0" i="0" u="none" strike="noStrike" kern="1200" cap="none" spc="0" normalizeH="0" baseline="0" noProof="0">
                  <a:ln>
                    <a:noFill/>
                  </a:ln>
                  <a:effectLst/>
                  <a:uLnTx/>
                  <a:uFillTx/>
                </a:rPr>
                <a:t>de l’usager tout au long de sa vie</a:t>
              </a:r>
              <a:endParaRPr kumimoji="0" lang="fr-FR" sz="1600" b="1" i="0" u="none" strike="noStrike" kern="1200" cap="none" spc="0" normalizeH="0" baseline="0" noProof="0">
                <a:ln>
                  <a:noFill/>
                </a:ln>
                <a:effectLst/>
                <a:uLnTx/>
                <a:uFillTx/>
              </a:endParaRPr>
            </a:p>
          </p:txBody>
        </p:sp>
        <p:pic>
          <p:nvPicPr>
            <p:cNvPr id="13" name="Graphic 12">
              <a:extLst>
                <a:ext uri="{FF2B5EF4-FFF2-40B4-BE49-F238E27FC236}">
                  <a16:creationId xmlns:a16="http://schemas.microsoft.com/office/drawing/2014/main" id="{1E28BE78-D96A-5456-7C47-F10DDD485E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65183" y="2547951"/>
              <a:ext cx="720000" cy="720000"/>
            </a:xfrm>
            <a:prstGeom prst="rect">
              <a:avLst/>
            </a:prstGeom>
          </p:spPr>
        </p:pic>
      </p:grpSp>
      <p:grpSp>
        <p:nvGrpSpPr>
          <p:cNvPr id="21" name="Group 20">
            <a:extLst>
              <a:ext uri="{FF2B5EF4-FFF2-40B4-BE49-F238E27FC236}">
                <a16:creationId xmlns:a16="http://schemas.microsoft.com/office/drawing/2014/main" id="{EA82A097-3654-BCE7-1FB3-5F592F9E9EE3}"/>
              </a:ext>
            </a:extLst>
          </p:cNvPr>
          <p:cNvGrpSpPr/>
          <p:nvPr/>
        </p:nvGrpSpPr>
        <p:grpSpPr>
          <a:xfrm>
            <a:off x="9067282" y="2547951"/>
            <a:ext cx="2445565" cy="1940423"/>
            <a:chOff x="9452008" y="2547951"/>
            <a:chExt cx="2445565" cy="1940423"/>
          </a:xfrm>
        </p:grpSpPr>
        <p:sp>
          <p:nvSpPr>
            <p:cNvPr id="36" name="TextBox 16">
              <a:extLst>
                <a:ext uri="{FF2B5EF4-FFF2-40B4-BE49-F238E27FC236}">
                  <a16:creationId xmlns:a16="http://schemas.microsoft.com/office/drawing/2014/main" id="{F8088710-22E0-B1A3-8678-2952435291E9}"/>
                </a:ext>
              </a:extLst>
            </p:cNvPr>
            <p:cNvSpPr txBox="1"/>
            <p:nvPr>
              <p:custDataLst>
                <p:tags r:id="rId5"/>
              </p:custDataLst>
            </p:nvPr>
          </p:nvSpPr>
          <p:spPr>
            <a:xfrm>
              <a:off x="9452008" y="3647118"/>
              <a:ext cx="244556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just" defTabSz="2438338" rtl="0" eaLnBrk="1" fontAlgn="auto" latinLnBrk="0" hangingPunct="0">
                <a:lnSpc>
                  <a:spcPct val="100000"/>
                </a:lnSpc>
                <a:spcBef>
                  <a:spcPts val="0"/>
                </a:spcBef>
                <a:spcAft>
                  <a:spcPts val="0"/>
                </a:spcAft>
                <a:buClrTx/>
                <a:buSzTx/>
                <a:buFontTx/>
                <a:buNone/>
                <a:tabLst/>
                <a:defRPr/>
              </a:pPr>
              <a:r>
                <a:rPr kumimoji="0" lang="fr-FR" sz="1600" b="0" i="0" u="none" strike="noStrike" kern="1200" cap="none" spc="0" normalizeH="0" baseline="0" noProof="0">
                  <a:ln>
                    <a:noFill/>
                  </a:ln>
                  <a:effectLst/>
                  <a:uLnTx/>
                  <a:uFillTx/>
                </a:rPr>
                <a:t>Mon espace santé </a:t>
              </a:r>
              <a:r>
                <a:rPr kumimoji="0" lang="fr-FR" sz="1600" b="1" i="0" u="sng" strike="noStrike" kern="1200" cap="none" spc="0" normalizeH="0" baseline="0" noProof="0">
                  <a:ln>
                    <a:noFill/>
                  </a:ln>
                  <a:effectLst/>
                  <a:uLnTx/>
                  <a:uFillTx/>
                </a:rPr>
                <a:t>sécurise</a:t>
              </a:r>
              <a:r>
                <a:rPr kumimoji="0" lang="fr-FR" sz="1600" b="0" i="0" u="none" strike="noStrike" kern="1200" cap="none" spc="0" normalizeH="0" baseline="0" noProof="0">
                  <a:ln>
                    <a:noFill/>
                  </a:ln>
                  <a:effectLst/>
                  <a:uLnTx/>
                  <a:uFillTx/>
                </a:rPr>
                <a:t> la gestion des données de santé des citoyens</a:t>
              </a:r>
            </a:p>
          </p:txBody>
        </p:sp>
        <p:pic>
          <p:nvPicPr>
            <p:cNvPr id="14" name="Graphic 13">
              <a:extLst>
                <a:ext uri="{FF2B5EF4-FFF2-40B4-BE49-F238E27FC236}">
                  <a16:creationId xmlns:a16="http://schemas.microsoft.com/office/drawing/2014/main" id="{ECB2BFC4-FBBB-343B-DC6D-FF3C5CEEEEF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314790" y="2547951"/>
              <a:ext cx="720000" cy="720000"/>
            </a:xfrm>
            <a:prstGeom prst="rect">
              <a:avLst/>
            </a:prstGeom>
          </p:spPr>
        </p:pic>
      </p:grpSp>
      <p:grpSp>
        <p:nvGrpSpPr>
          <p:cNvPr id="18" name="Group 17">
            <a:extLst>
              <a:ext uri="{FF2B5EF4-FFF2-40B4-BE49-F238E27FC236}">
                <a16:creationId xmlns:a16="http://schemas.microsoft.com/office/drawing/2014/main" id="{1B6E551C-3350-F131-873A-98D1B0021085}"/>
              </a:ext>
            </a:extLst>
          </p:cNvPr>
          <p:cNvGrpSpPr/>
          <p:nvPr/>
        </p:nvGrpSpPr>
        <p:grpSpPr>
          <a:xfrm>
            <a:off x="3475196" y="2547951"/>
            <a:ext cx="2317860" cy="2432865"/>
            <a:chOff x="3512551" y="2547951"/>
            <a:chExt cx="2317860" cy="2432865"/>
          </a:xfrm>
        </p:grpSpPr>
        <p:sp>
          <p:nvSpPr>
            <p:cNvPr id="34" name="TextBox 1">
              <a:extLst>
                <a:ext uri="{FF2B5EF4-FFF2-40B4-BE49-F238E27FC236}">
                  <a16:creationId xmlns:a16="http://schemas.microsoft.com/office/drawing/2014/main" id="{6792BB31-A952-04B6-C1B3-D38D495747A6}"/>
                </a:ext>
              </a:extLst>
            </p:cNvPr>
            <p:cNvSpPr txBox="1"/>
            <p:nvPr>
              <p:custDataLst>
                <p:tags r:id="rId4"/>
              </p:custDataLst>
            </p:nvPr>
          </p:nvSpPr>
          <p:spPr>
            <a:xfrm>
              <a:off x="3512551" y="3647118"/>
              <a:ext cx="231786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defTabSz="2438338" hangingPunct="0">
                <a:defRPr/>
              </a:pPr>
              <a:r>
                <a:rPr kumimoji="0" lang="fr-FR" sz="1600" b="0" i="0" u="none" strike="noStrike" kern="1200" cap="none" spc="0" normalizeH="0" baseline="0" noProof="0">
                  <a:ln>
                    <a:noFill/>
                  </a:ln>
                  <a:effectLst/>
                  <a:uLnTx/>
                  <a:uFillTx/>
                </a:rPr>
                <a:t>Mon espace santé s’adresse à </a:t>
              </a:r>
              <a:r>
                <a:rPr kumimoji="0" lang="fr-FR" sz="1600" b="1" i="0" u="none" strike="noStrike" kern="1200" cap="none" spc="0" normalizeH="0" baseline="0" noProof="0">
                  <a:ln>
                    <a:noFill/>
                  </a:ln>
                  <a:effectLst/>
                  <a:uLnTx/>
                  <a:uFillTx/>
                </a:rPr>
                <a:t>tout usager</a:t>
              </a:r>
              <a:r>
                <a:rPr kumimoji="0" lang="fr-FR" sz="1600" b="0" i="0" u="none" strike="noStrike" kern="1200" cap="none" spc="0" normalizeH="0" baseline="0" noProof="0">
                  <a:ln>
                    <a:noFill/>
                  </a:ln>
                  <a:effectLst/>
                  <a:uLnTx/>
                  <a:uFillTx/>
                </a:rPr>
                <a:t> du système de santé français et </a:t>
              </a:r>
              <a:r>
                <a:rPr kumimoji="0" lang="fr-FR" sz="1600" b="1" i="0" u="none" strike="noStrike" kern="1200" cap="none" spc="0" normalizeH="0" baseline="0" noProof="0">
                  <a:ln>
                    <a:noFill/>
                  </a:ln>
                  <a:effectLst/>
                  <a:uLnTx/>
                  <a:uFillTx/>
                </a:rPr>
                <a:t>le </a:t>
              </a:r>
              <a:r>
                <a:rPr kumimoji="0" lang="fr-FR" sz="1600" b="1" i="0" u="sng" strike="noStrike" kern="1200" cap="none" spc="0" normalizeH="0" baseline="0" noProof="0">
                  <a:ln>
                    <a:noFill/>
                  </a:ln>
                  <a:effectLst/>
                  <a:uLnTx/>
                  <a:uFillTx/>
                </a:rPr>
                <a:t>rend </a:t>
              </a:r>
              <a:r>
                <a:rPr lang="fr-FR" sz="1600" b="1" u="sng"/>
                <a:t>davantage acteur</a:t>
              </a:r>
              <a:r>
                <a:rPr kumimoji="0" lang="fr-FR" sz="1600" b="1" i="0" strike="noStrike" kern="1200" cap="none" spc="0" normalizeH="0" baseline="0" noProof="0">
                  <a:ln>
                    <a:noFill/>
                  </a:ln>
                  <a:effectLst/>
                  <a:uLnTx/>
                  <a:uFillTx/>
                </a:rPr>
                <a:t> </a:t>
              </a:r>
              <a:r>
                <a:rPr kumimoji="0" lang="fr-FR" sz="1600" i="0" u="none" strike="noStrike" kern="1200" cap="none" spc="0" normalizeH="0" baseline="0" noProof="0">
                  <a:ln>
                    <a:noFill/>
                  </a:ln>
                  <a:effectLst/>
                  <a:uLnTx/>
                  <a:uFillTx/>
                </a:rPr>
                <a:t>de sa </a:t>
              </a:r>
              <a:r>
                <a:rPr kumimoji="0" lang="fr-FR" sz="1600" b="1" i="0" u="none" strike="noStrike" kern="1200" cap="none" spc="0" normalizeH="0" baseline="0" noProof="0">
                  <a:ln>
                    <a:noFill/>
                  </a:ln>
                  <a:effectLst/>
                  <a:uLnTx/>
                  <a:uFillTx/>
                </a:rPr>
                <a:t>santé</a:t>
              </a:r>
            </a:p>
          </p:txBody>
        </p:sp>
        <p:pic>
          <p:nvPicPr>
            <p:cNvPr id="15" name="Graphic 14">
              <a:extLst>
                <a:ext uri="{FF2B5EF4-FFF2-40B4-BE49-F238E27FC236}">
                  <a16:creationId xmlns:a16="http://schemas.microsoft.com/office/drawing/2014/main" id="{D83D0B94-1932-9E4B-1741-AD040883C06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311481" y="2547951"/>
              <a:ext cx="720000" cy="720000"/>
            </a:xfrm>
            <a:prstGeom prst="rect">
              <a:avLst/>
            </a:prstGeom>
          </p:spPr>
        </p:pic>
      </p:grpSp>
      <p:grpSp>
        <p:nvGrpSpPr>
          <p:cNvPr id="17" name="Group 16">
            <a:extLst>
              <a:ext uri="{FF2B5EF4-FFF2-40B4-BE49-F238E27FC236}">
                <a16:creationId xmlns:a16="http://schemas.microsoft.com/office/drawing/2014/main" id="{2CC37391-63C3-41EC-7845-9424BDFCCFF7}"/>
              </a:ext>
            </a:extLst>
          </p:cNvPr>
          <p:cNvGrpSpPr/>
          <p:nvPr/>
        </p:nvGrpSpPr>
        <p:grpSpPr>
          <a:xfrm>
            <a:off x="679153" y="2547951"/>
            <a:ext cx="2317860" cy="2679087"/>
            <a:chOff x="679153" y="2547951"/>
            <a:chExt cx="2317860" cy="2679087"/>
          </a:xfrm>
        </p:grpSpPr>
        <p:sp>
          <p:nvSpPr>
            <p:cNvPr id="43" name="TextBox 14">
              <a:extLst>
                <a:ext uri="{FF2B5EF4-FFF2-40B4-BE49-F238E27FC236}">
                  <a16:creationId xmlns:a16="http://schemas.microsoft.com/office/drawing/2014/main" id="{330659E1-35B2-DCE7-E816-E592021FD175}"/>
                </a:ext>
              </a:extLst>
            </p:cNvPr>
            <p:cNvSpPr txBox="1"/>
            <p:nvPr>
              <p:custDataLst>
                <p:tags r:id="rId3"/>
              </p:custDataLst>
            </p:nvPr>
          </p:nvSpPr>
          <p:spPr>
            <a:xfrm>
              <a:off x="679153" y="3647118"/>
              <a:ext cx="231786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just" defTabSz="2438338" rtl="0" eaLnBrk="1" fontAlgn="auto" latinLnBrk="0" hangingPunct="0">
                <a:lnSpc>
                  <a:spcPct val="100000"/>
                </a:lnSpc>
                <a:spcBef>
                  <a:spcPts val="0"/>
                </a:spcBef>
                <a:spcAft>
                  <a:spcPts val="0"/>
                </a:spcAft>
                <a:buClrTx/>
                <a:buSzTx/>
                <a:buFontTx/>
                <a:buNone/>
                <a:tabLst/>
                <a:defRPr/>
              </a:pPr>
              <a:r>
                <a:rPr lang="fr-FR" sz="1600" dirty="0"/>
                <a:t>U</a:t>
              </a:r>
              <a:r>
                <a:rPr kumimoji="0" lang="fr-FR" sz="1600" b="0" i="0" u="none" strike="noStrike" kern="1200" cap="none" spc="0" normalizeH="0" baseline="0" noProof="0" dirty="0">
                  <a:ln>
                    <a:noFill/>
                  </a:ln>
                  <a:effectLst/>
                  <a:uLnTx/>
                  <a:uFillTx/>
                </a:rPr>
                <a:t>n </a:t>
              </a:r>
              <a:r>
                <a:rPr kumimoji="0" lang="fr-FR" sz="1600" b="1" i="0" u="none" strike="noStrike" kern="1200" cap="none" spc="0" normalizeH="0" baseline="0" noProof="0" dirty="0">
                  <a:ln>
                    <a:noFill/>
                  </a:ln>
                  <a:effectLst/>
                  <a:uLnTx/>
                  <a:uFillTx/>
                </a:rPr>
                <a:t>espace de confiance</a:t>
              </a:r>
              <a:r>
                <a:rPr kumimoji="0" lang="fr-FR" sz="1600" b="0" i="0" u="none" strike="noStrike" kern="1200" cap="none" spc="0" normalizeH="0" baseline="0" noProof="0" dirty="0">
                  <a:ln>
                    <a:noFill/>
                  </a:ln>
                  <a:effectLst/>
                  <a:uLnTx/>
                  <a:uFillTx/>
                </a:rPr>
                <a:t> personnel, pour </a:t>
              </a:r>
              <a:r>
                <a:rPr kumimoji="0" lang="fr-FR" sz="1600" b="0" i="0" u="sng" strike="noStrike" kern="1200" cap="none" spc="0" normalizeH="0" baseline="0" noProof="0" dirty="0">
                  <a:ln>
                    <a:noFill/>
                  </a:ln>
                  <a:effectLst/>
                  <a:uLnTx/>
                  <a:uFillTx/>
                </a:rPr>
                <a:t>stocker</a:t>
              </a:r>
              <a:r>
                <a:rPr kumimoji="0" lang="fr-FR" sz="1600" b="0" i="0" u="none" strike="noStrike" kern="1200" cap="none" spc="0" normalizeH="0" baseline="0" noProof="0" dirty="0">
                  <a:ln>
                    <a:noFill/>
                  </a:ln>
                  <a:effectLst/>
                  <a:uLnTx/>
                  <a:uFillTx/>
                </a:rPr>
                <a:t> </a:t>
              </a:r>
              <a:r>
                <a:rPr kumimoji="0" lang="fr-FR" sz="1600" b="1" i="0" u="none" strike="noStrike" kern="1200" cap="none" spc="0" normalizeH="0" baseline="0" noProof="0" dirty="0">
                  <a:ln>
                    <a:noFill/>
                  </a:ln>
                  <a:effectLst/>
                  <a:uLnTx/>
                  <a:uFillTx/>
                </a:rPr>
                <a:t>ses données de santé </a:t>
              </a:r>
              <a:r>
                <a:rPr kumimoji="0" lang="fr-FR" sz="1600" b="0" i="0" u="none" strike="noStrike" kern="1200" cap="none" spc="0" normalizeH="0" baseline="0" noProof="0" dirty="0">
                  <a:ln>
                    <a:noFill/>
                  </a:ln>
                  <a:effectLst/>
                  <a:uLnTx/>
                  <a:uFillTx/>
                </a:rPr>
                <a:t>et les partager avec professionnels ou services de santé</a:t>
              </a:r>
              <a:endParaRPr kumimoji="0" lang="fr-FR" sz="1600" b="1" i="0" u="none" strike="noStrike" kern="1200" cap="none" spc="0" normalizeH="0" baseline="0" noProof="0" dirty="0">
                <a:ln>
                  <a:noFill/>
                </a:ln>
                <a:effectLst/>
                <a:uLnTx/>
                <a:uFillTx/>
              </a:endParaRPr>
            </a:p>
          </p:txBody>
        </p:sp>
        <p:pic>
          <p:nvPicPr>
            <p:cNvPr id="16" name="Graphic 15">
              <a:extLst>
                <a:ext uri="{FF2B5EF4-FFF2-40B4-BE49-F238E27FC236}">
                  <a16:creationId xmlns:a16="http://schemas.microsoft.com/office/drawing/2014/main" id="{1EEBEE12-2CAF-E474-5732-E7D66C0E784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478083" y="2547951"/>
              <a:ext cx="720000" cy="720000"/>
            </a:xfrm>
            <a:prstGeom prst="rect">
              <a:avLst/>
            </a:prstGeom>
          </p:spPr>
        </p:pic>
      </p:grpSp>
    </p:spTree>
    <p:extLst>
      <p:ext uri="{BB962C8B-B14F-4D97-AF65-F5344CB8AC3E}">
        <p14:creationId xmlns:p14="http://schemas.microsoft.com/office/powerpoint/2010/main" val="2075712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a:t>Titre du document │ </a:t>
            </a:r>
            <a:fld id="{9C17A3ED-6646-B844-938D-54C1970F1DEB}" type="datetime1">
              <a:rPr lang="fr-FR" smtClean="0"/>
              <a:pPr/>
              <a:t>13/03/2025</a:t>
            </a:fld>
            <a:r>
              <a:rPr lang="fr-FR"/>
              <a:t> │ </a:t>
            </a:r>
            <a:fld id="{3DD8439A-36AF-3248-9137-2EF26716E85B}" type="slidenum">
              <a:rPr lang="fr-FR" smtClean="0"/>
              <a:pPr/>
              <a:t>4</a:t>
            </a:fld>
            <a:endParaRPr lang="fr-FR"/>
          </a:p>
        </p:txBody>
      </p:sp>
      <p:pic>
        <p:nvPicPr>
          <p:cNvPr id="5" name="Image 4">
            <a:extLst>
              <a:ext uri="{FF2B5EF4-FFF2-40B4-BE49-F238E27FC236}">
                <a16:creationId xmlns:a16="http://schemas.microsoft.com/office/drawing/2014/main" id="{DF8691E1-25B2-47E4-8AA1-7E53BDBA30A0}"/>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835620" y="359543"/>
            <a:ext cx="1558848" cy="1052224"/>
          </a:xfrm>
          <a:prstGeom prst="rect">
            <a:avLst/>
          </a:prstGeom>
        </p:spPr>
      </p:pic>
      <p:pic>
        <p:nvPicPr>
          <p:cNvPr id="6" name="Graphique 5" descr="Badge contour">
            <a:extLst>
              <a:ext uri="{FF2B5EF4-FFF2-40B4-BE49-F238E27FC236}">
                <a16:creationId xmlns:a16="http://schemas.microsoft.com/office/drawing/2014/main" id="{F8859E7E-9E6A-44FB-0D8E-1F7EF5D456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580" y="360027"/>
            <a:ext cx="914400" cy="914400"/>
          </a:xfrm>
          <a:prstGeom prst="rect">
            <a:avLst/>
          </a:prstGeom>
        </p:spPr>
      </p:pic>
      <p:sp>
        <p:nvSpPr>
          <p:cNvPr id="15" name="ZoneTexte 14">
            <a:extLst>
              <a:ext uri="{FF2B5EF4-FFF2-40B4-BE49-F238E27FC236}">
                <a16:creationId xmlns:a16="http://schemas.microsoft.com/office/drawing/2014/main" id="{D54921A6-E903-7966-E10D-619EFBF765D0}"/>
              </a:ext>
            </a:extLst>
          </p:cNvPr>
          <p:cNvSpPr txBox="1"/>
          <p:nvPr/>
        </p:nvSpPr>
        <p:spPr>
          <a:xfrm>
            <a:off x="916062" y="615192"/>
            <a:ext cx="4306118" cy="400110"/>
          </a:xfrm>
          <a:prstGeom prst="rect">
            <a:avLst/>
          </a:prstGeom>
          <a:noFill/>
        </p:spPr>
        <p:txBody>
          <a:bodyPr wrap="square" lIns="91440" tIns="45720" rIns="91440" bIns="45720" anchor="t">
            <a:spAutoFit/>
          </a:bodyPr>
          <a:lstStyle/>
          <a:p>
            <a:pPr marL="0" marR="0" lvl="0" indent="0" algn="just" defTabSz="2438338" rtl="0" eaLnBrk="1" fontAlgn="auto" latinLnBrk="0" hangingPunct="0">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DF2680"/>
                </a:solidFill>
                <a:effectLst/>
                <a:uLnTx/>
                <a:uFillTx/>
              </a:rPr>
              <a:t>MON ESPACE SANTÉ EN CHIFFRES</a:t>
            </a:r>
            <a:endParaRPr lang="fr-FR" sz="2000" b="1" i="0" u="none" strike="noStrike" kern="1200" cap="none" spc="0" normalizeH="0" baseline="0" noProof="0" dirty="0">
              <a:ln>
                <a:noFill/>
              </a:ln>
              <a:solidFill>
                <a:srgbClr val="DF2680"/>
              </a:solidFill>
              <a:effectLst/>
              <a:uLnTx/>
              <a:uFillTx/>
              <a:cs typeface="Calibri"/>
            </a:endParaRPr>
          </a:p>
        </p:txBody>
      </p:sp>
      <p:grpSp>
        <p:nvGrpSpPr>
          <p:cNvPr id="43" name="Group 42">
            <a:extLst>
              <a:ext uri="{FF2B5EF4-FFF2-40B4-BE49-F238E27FC236}">
                <a16:creationId xmlns:a16="http://schemas.microsoft.com/office/drawing/2014/main" id="{60A6350A-7924-8073-4A09-32F11072A279}"/>
              </a:ext>
            </a:extLst>
          </p:cNvPr>
          <p:cNvGrpSpPr/>
          <p:nvPr/>
        </p:nvGrpSpPr>
        <p:grpSpPr>
          <a:xfrm>
            <a:off x="1058041" y="1786648"/>
            <a:ext cx="10075918" cy="3284705"/>
            <a:chOff x="713676" y="1774920"/>
            <a:chExt cx="10075918" cy="3284705"/>
          </a:xfrm>
        </p:grpSpPr>
        <p:grpSp>
          <p:nvGrpSpPr>
            <p:cNvPr id="40" name="Group 39">
              <a:extLst>
                <a:ext uri="{FF2B5EF4-FFF2-40B4-BE49-F238E27FC236}">
                  <a16:creationId xmlns:a16="http://schemas.microsoft.com/office/drawing/2014/main" id="{67C430FF-1871-20DE-8BCD-4B6C9039CC38}"/>
                </a:ext>
              </a:extLst>
            </p:cNvPr>
            <p:cNvGrpSpPr/>
            <p:nvPr/>
          </p:nvGrpSpPr>
          <p:grpSpPr>
            <a:xfrm>
              <a:off x="6192630" y="1774920"/>
              <a:ext cx="1857488" cy="3038483"/>
              <a:chOff x="6153675" y="1774920"/>
              <a:chExt cx="1857488" cy="3038483"/>
            </a:xfrm>
          </p:grpSpPr>
          <p:sp>
            <p:nvSpPr>
              <p:cNvPr id="22" name="ZoneTexte 21">
                <a:extLst>
                  <a:ext uri="{FF2B5EF4-FFF2-40B4-BE49-F238E27FC236}">
                    <a16:creationId xmlns:a16="http://schemas.microsoft.com/office/drawing/2014/main" id="{D715E72B-B3EF-D62C-3F9C-1CBA8D2D28F0}"/>
                  </a:ext>
                </a:extLst>
              </p:cNvPr>
              <p:cNvSpPr txBox="1"/>
              <p:nvPr/>
            </p:nvSpPr>
            <p:spPr>
              <a:xfrm>
                <a:off x="6199189" y="3243743"/>
                <a:ext cx="1766461" cy="156966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fr-FR" sz="1600" b="1">
                    <a:solidFill>
                      <a:schemeClr val="accent1"/>
                    </a:solidFill>
                    <a:cs typeface="Arial"/>
                  </a:rPr>
                  <a:t>D</a:t>
                </a:r>
                <a:r>
                  <a:rPr lang="fr-FR" sz="1600" b="1">
                    <a:solidFill>
                      <a:schemeClr val="accent1"/>
                    </a:solidFill>
                    <a:latin typeface="+mn-lt"/>
                    <a:cs typeface="Arial"/>
                  </a:rPr>
                  <a:t>e documents ajoutés par les patients </a:t>
                </a:r>
                <a:r>
                  <a:rPr lang="fr-FR" sz="1600">
                    <a:solidFill>
                      <a:schemeClr val="tx1"/>
                    </a:solidFill>
                    <a:latin typeface="+mn-lt"/>
                    <a:cs typeface="Arial"/>
                  </a:rPr>
                  <a:t>sur près </a:t>
                </a:r>
                <a:r>
                  <a:rPr lang="fr-FR" sz="1600" b="0">
                    <a:solidFill>
                      <a:schemeClr val="tx1"/>
                    </a:solidFill>
                    <a:latin typeface="+mn-lt"/>
                    <a:cs typeface="Arial"/>
                  </a:rPr>
                  <a:t>de 8M de profils MES (en 2023)</a:t>
                </a:r>
              </a:p>
              <a:p>
                <a:pPr>
                  <a:defRPr/>
                </a:pPr>
                <a:endParaRPr lang="fr-FR" sz="1600" b="0">
                  <a:solidFill>
                    <a:schemeClr val="tx1"/>
                  </a:solidFill>
                  <a:latin typeface="+mn-lt"/>
                  <a:cs typeface="Arial"/>
                </a:endParaRPr>
              </a:p>
            </p:txBody>
          </p:sp>
          <p:sp>
            <p:nvSpPr>
              <p:cNvPr id="8" name="TextBox 7">
                <a:extLst>
                  <a:ext uri="{FF2B5EF4-FFF2-40B4-BE49-F238E27FC236}">
                    <a16:creationId xmlns:a16="http://schemas.microsoft.com/office/drawing/2014/main" id="{1713FED5-BBAD-7A8B-5C41-63A3EBAEA0A8}"/>
                  </a:ext>
                </a:extLst>
              </p:cNvPr>
              <p:cNvSpPr txBox="1"/>
              <p:nvPr/>
            </p:nvSpPr>
            <p:spPr>
              <a:xfrm>
                <a:off x="6153675" y="1774920"/>
                <a:ext cx="1857488" cy="1446550"/>
              </a:xfrm>
              <a:prstGeom prst="rect">
                <a:avLst/>
              </a:prstGeom>
              <a:noFill/>
            </p:spPr>
            <p:txBody>
              <a:bodyPr wrap="square" rtlCol="0">
                <a:spAutoFit/>
              </a:bodyPr>
              <a:lstStyle/>
              <a:p>
                <a:pPr algn="ctr"/>
                <a:r>
                  <a:rPr lang="fr-FR" sz="4400" b="1">
                    <a:solidFill>
                      <a:schemeClr val="accent1"/>
                    </a:solidFill>
                  </a:rPr>
                  <a:t>+ de 14,5M</a:t>
                </a:r>
              </a:p>
            </p:txBody>
          </p:sp>
          <p:grpSp>
            <p:nvGrpSpPr>
              <p:cNvPr id="14" name="Group 13">
                <a:extLst>
                  <a:ext uri="{FF2B5EF4-FFF2-40B4-BE49-F238E27FC236}">
                    <a16:creationId xmlns:a16="http://schemas.microsoft.com/office/drawing/2014/main" id="{FD28DF80-B4C0-E5BC-956B-EA9C1586F671}"/>
                  </a:ext>
                </a:extLst>
              </p:cNvPr>
              <p:cNvGrpSpPr>
                <a:grpSpLocks noChangeAspect="1"/>
              </p:cNvGrpSpPr>
              <p:nvPr/>
            </p:nvGrpSpPr>
            <p:grpSpPr>
              <a:xfrm>
                <a:off x="6566173" y="1961044"/>
                <a:ext cx="1032492" cy="1168070"/>
                <a:chOff x="5624512" y="2895600"/>
                <a:chExt cx="942975" cy="1066800"/>
              </a:xfrm>
            </p:grpSpPr>
            <p:pic>
              <p:nvPicPr>
                <p:cNvPr id="16" name="Picture 15">
                  <a:extLst>
                    <a:ext uri="{FF2B5EF4-FFF2-40B4-BE49-F238E27FC236}">
                      <a16:creationId xmlns:a16="http://schemas.microsoft.com/office/drawing/2014/main" id="{B0847880-019B-9F80-AAAE-58F8AF4EE914}"/>
                    </a:ext>
                  </a:extLst>
                </p:cNvPr>
                <p:cNvPicPr>
                  <a:picLocks noChangeAspect="1"/>
                </p:cNvPicPr>
                <p:nvPr/>
              </p:nvPicPr>
              <p:blipFill>
                <a:blip r:embed="rId6">
                  <a:duotone>
                    <a:prstClr val="black"/>
                    <a:schemeClr val="accent1">
                      <a:tint val="45000"/>
                      <a:satMod val="400000"/>
                    </a:schemeClr>
                  </a:duotone>
                </a:blip>
                <a:stretch>
                  <a:fillRect/>
                </a:stretch>
              </p:blipFill>
              <p:spPr>
                <a:xfrm>
                  <a:off x="5624512" y="2895600"/>
                  <a:ext cx="942975" cy="1066800"/>
                </a:xfrm>
                <a:prstGeom prst="rect">
                  <a:avLst/>
                </a:prstGeom>
              </p:spPr>
            </p:pic>
            <p:pic>
              <p:nvPicPr>
                <p:cNvPr id="17" name="Picture 16">
                  <a:extLst>
                    <a:ext uri="{FF2B5EF4-FFF2-40B4-BE49-F238E27FC236}">
                      <a16:creationId xmlns:a16="http://schemas.microsoft.com/office/drawing/2014/main" id="{DF3E07D9-B525-9EE3-9ECA-DF207832ADFD}"/>
                    </a:ext>
                  </a:extLst>
                </p:cNvPr>
                <p:cNvPicPr>
                  <a:picLocks noChangeAspect="1"/>
                </p:cNvPicPr>
                <p:nvPr/>
              </p:nvPicPr>
              <p:blipFill>
                <a:blip r:embed="rId7">
                  <a:duotone>
                    <a:prstClr val="black"/>
                    <a:schemeClr val="accent1">
                      <a:tint val="45000"/>
                      <a:satMod val="400000"/>
                    </a:schemeClr>
                  </a:duotone>
                </a:blip>
                <a:stretch>
                  <a:fillRect/>
                </a:stretch>
              </p:blipFill>
              <p:spPr>
                <a:xfrm>
                  <a:off x="5682079" y="2986087"/>
                  <a:ext cx="847725" cy="885825"/>
                </a:xfrm>
                <a:prstGeom prst="rect">
                  <a:avLst/>
                </a:prstGeom>
              </p:spPr>
            </p:pic>
          </p:grpSp>
        </p:grpSp>
        <p:grpSp>
          <p:nvGrpSpPr>
            <p:cNvPr id="41" name="Group 40">
              <a:extLst>
                <a:ext uri="{FF2B5EF4-FFF2-40B4-BE49-F238E27FC236}">
                  <a16:creationId xmlns:a16="http://schemas.microsoft.com/office/drawing/2014/main" id="{C1E5D243-B863-B4CB-D4B6-4666ACEE8C7C}"/>
                </a:ext>
              </a:extLst>
            </p:cNvPr>
            <p:cNvGrpSpPr/>
            <p:nvPr/>
          </p:nvGrpSpPr>
          <p:grpSpPr>
            <a:xfrm>
              <a:off x="3453153" y="1934346"/>
              <a:ext cx="1857488" cy="3125279"/>
              <a:chOff x="3479389" y="1934346"/>
              <a:chExt cx="1857488" cy="3125279"/>
            </a:xfrm>
          </p:grpSpPr>
          <p:sp>
            <p:nvSpPr>
              <p:cNvPr id="21" name="ZoneTexte 20">
                <a:extLst>
                  <a:ext uri="{FF2B5EF4-FFF2-40B4-BE49-F238E27FC236}">
                    <a16:creationId xmlns:a16="http://schemas.microsoft.com/office/drawing/2014/main" id="{4B10EF5D-4C3B-8A95-872F-645C324A375C}"/>
                  </a:ext>
                </a:extLst>
              </p:cNvPr>
              <p:cNvSpPr txBox="1"/>
              <p:nvPr/>
            </p:nvSpPr>
            <p:spPr>
              <a:xfrm>
                <a:off x="3524903" y="3243743"/>
                <a:ext cx="1766461" cy="181588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a:solidFill>
                      <a:schemeClr val="accent6"/>
                    </a:solidFill>
                    <a:cs typeface="Arial"/>
                  </a:rPr>
                  <a:t>D</a:t>
                </a:r>
                <a:r>
                  <a:rPr lang="fr-FR" sz="1600" b="1" noProof="0">
                    <a:solidFill>
                      <a:schemeClr val="accent6"/>
                    </a:solidFill>
                    <a:latin typeface="+mn-lt"/>
                    <a:cs typeface="Arial"/>
                  </a:rPr>
                  <a:t>es usagers ont activé </a:t>
                </a:r>
                <a:r>
                  <a:rPr lang="fr-FR" sz="1600" noProof="0">
                    <a:solidFill>
                      <a:schemeClr val="tx1"/>
                    </a:solidFill>
                    <a:latin typeface="+mn-lt"/>
                    <a:cs typeface="Arial"/>
                  </a:rPr>
                  <a:t>en IDF</a:t>
                </a:r>
              </a:p>
              <a:p>
                <a:endParaRPr lang="fr-FR" sz="1600">
                  <a:solidFill>
                    <a:schemeClr val="tx1"/>
                  </a:solidFill>
                  <a:cs typeface="Arial"/>
                </a:endParaRPr>
              </a:p>
              <a:p>
                <a:endParaRPr lang="fr-FR" sz="1600">
                  <a:solidFill>
                    <a:schemeClr val="tx1"/>
                  </a:solidFill>
                  <a:cs typeface="Arial"/>
                </a:endParaRPr>
              </a:p>
              <a:p>
                <a:endParaRPr lang="fr-FR" sz="1600">
                  <a:solidFill>
                    <a:schemeClr val="tx1"/>
                  </a:solidFill>
                  <a:cs typeface="Arial"/>
                </a:endParaRPr>
              </a:p>
              <a:p>
                <a:endParaRPr lang="fr-FR" sz="1600">
                  <a:solidFill>
                    <a:schemeClr val="tx1"/>
                  </a:solidFill>
                  <a:cs typeface="Arial"/>
                </a:endParaRPr>
              </a:p>
              <a:p>
                <a:endParaRPr lang="fr-FR" sz="1600">
                  <a:solidFill>
                    <a:schemeClr val="tx1"/>
                  </a:solidFill>
                  <a:cs typeface="Arial"/>
                </a:endParaRPr>
              </a:p>
            </p:txBody>
          </p:sp>
          <p:sp>
            <p:nvSpPr>
              <p:cNvPr id="7" name="TextBox 6">
                <a:extLst>
                  <a:ext uri="{FF2B5EF4-FFF2-40B4-BE49-F238E27FC236}">
                    <a16:creationId xmlns:a16="http://schemas.microsoft.com/office/drawing/2014/main" id="{112AA587-C9D3-45E3-152F-CA00A7D7E853}"/>
                  </a:ext>
                </a:extLst>
              </p:cNvPr>
              <p:cNvSpPr txBox="1"/>
              <p:nvPr/>
            </p:nvSpPr>
            <p:spPr>
              <a:xfrm>
                <a:off x="3479389" y="2113475"/>
                <a:ext cx="1857488" cy="769441"/>
              </a:xfrm>
              <a:prstGeom prst="rect">
                <a:avLst/>
              </a:prstGeom>
              <a:noFill/>
            </p:spPr>
            <p:txBody>
              <a:bodyPr wrap="square" rtlCol="0">
                <a:spAutoFit/>
              </a:bodyPr>
              <a:lstStyle/>
              <a:p>
                <a:pPr algn="ctr"/>
                <a:r>
                  <a:rPr lang="fr-FR" sz="4400" b="1">
                    <a:solidFill>
                      <a:schemeClr val="accent6"/>
                    </a:solidFill>
                  </a:rPr>
                  <a:t>20%</a:t>
                </a:r>
              </a:p>
            </p:txBody>
          </p:sp>
          <p:grpSp>
            <p:nvGrpSpPr>
              <p:cNvPr id="24" name="Group 23">
                <a:extLst>
                  <a:ext uri="{FF2B5EF4-FFF2-40B4-BE49-F238E27FC236}">
                    <a16:creationId xmlns:a16="http://schemas.microsoft.com/office/drawing/2014/main" id="{61C6E0F9-7ADD-49A7-1634-FA5EB045ED86}"/>
                  </a:ext>
                </a:extLst>
              </p:cNvPr>
              <p:cNvGrpSpPr>
                <a:grpSpLocks noChangeAspect="1"/>
              </p:cNvGrpSpPr>
              <p:nvPr/>
            </p:nvGrpSpPr>
            <p:grpSpPr>
              <a:xfrm>
                <a:off x="3891887" y="1934346"/>
                <a:ext cx="1032492" cy="1168070"/>
                <a:chOff x="5624512" y="2895600"/>
                <a:chExt cx="942975" cy="1066800"/>
              </a:xfrm>
            </p:grpSpPr>
            <p:pic>
              <p:nvPicPr>
                <p:cNvPr id="31" name="Picture 30">
                  <a:extLst>
                    <a:ext uri="{FF2B5EF4-FFF2-40B4-BE49-F238E27FC236}">
                      <a16:creationId xmlns:a16="http://schemas.microsoft.com/office/drawing/2014/main" id="{742117C5-4F79-C419-2DCB-498FE7241798}"/>
                    </a:ext>
                  </a:extLst>
                </p:cNvPr>
                <p:cNvPicPr>
                  <a:picLocks noChangeAspect="1"/>
                </p:cNvPicPr>
                <p:nvPr/>
              </p:nvPicPr>
              <p:blipFill>
                <a:blip r:embed="rId6">
                  <a:duotone>
                    <a:prstClr val="black"/>
                    <a:schemeClr val="accent6">
                      <a:tint val="45000"/>
                      <a:satMod val="400000"/>
                    </a:schemeClr>
                  </a:duotone>
                </a:blip>
                <a:stretch>
                  <a:fillRect/>
                </a:stretch>
              </p:blipFill>
              <p:spPr>
                <a:xfrm>
                  <a:off x="5624512" y="2895600"/>
                  <a:ext cx="942975" cy="1066800"/>
                </a:xfrm>
                <a:prstGeom prst="rect">
                  <a:avLst/>
                </a:prstGeom>
              </p:spPr>
            </p:pic>
            <p:pic>
              <p:nvPicPr>
                <p:cNvPr id="32" name="Picture 31">
                  <a:extLst>
                    <a:ext uri="{FF2B5EF4-FFF2-40B4-BE49-F238E27FC236}">
                      <a16:creationId xmlns:a16="http://schemas.microsoft.com/office/drawing/2014/main" id="{F1AAD424-248F-0190-4DA9-D86E177AAF50}"/>
                    </a:ext>
                  </a:extLst>
                </p:cNvPr>
                <p:cNvPicPr>
                  <a:picLocks noChangeAspect="1"/>
                </p:cNvPicPr>
                <p:nvPr/>
              </p:nvPicPr>
              <p:blipFill>
                <a:blip r:embed="rId7">
                  <a:duotone>
                    <a:prstClr val="black"/>
                    <a:schemeClr val="accent6">
                      <a:tint val="45000"/>
                      <a:satMod val="400000"/>
                    </a:schemeClr>
                  </a:duotone>
                </a:blip>
                <a:stretch>
                  <a:fillRect/>
                </a:stretch>
              </p:blipFill>
              <p:spPr>
                <a:xfrm>
                  <a:off x="5672137" y="2986087"/>
                  <a:ext cx="847725" cy="885825"/>
                </a:xfrm>
                <a:prstGeom prst="rect">
                  <a:avLst/>
                </a:prstGeom>
              </p:spPr>
            </p:pic>
          </p:grpSp>
        </p:grpSp>
        <p:grpSp>
          <p:nvGrpSpPr>
            <p:cNvPr id="42" name="Group 41">
              <a:extLst>
                <a:ext uri="{FF2B5EF4-FFF2-40B4-BE49-F238E27FC236}">
                  <a16:creationId xmlns:a16="http://schemas.microsoft.com/office/drawing/2014/main" id="{F90869C6-7989-8FE1-D3E4-1CA7EE8000DD}"/>
                </a:ext>
              </a:extLst>
            </p:cNvPr>
            <p:cNvGrpSpPr/>
            <p:nvPr/>
          </p:nvGrpSpPr>
          <p:grpSpPr>
            <a:xfrm>
              <a:off x="713676" y="1908419"/>
              <a:ext cx="1857488" cy="2658763"/>
              <a:chOff x="713676" y="1908419"/>
              <a:chExt cx="1857488" cy="2658763"/>
            </a:xfrm>
          </p:grpSpPr>
          <p:sp>
            <p:nvSpPr>
              <p:cNvPr id="20" name="ZoneTexte 19">
                <a:extLst>
                  <a:ext uri="{FF2B5EF4-FFF2-40B4-BE49-F238E27FC236}">
                    <a16:creationId xmlns:a16="http://schemas.microsoft.com/office/drawing/2014/main" id="{3D5BE594-5C03-D9A8-EA3F-8D5FE99C88F8}"/>
                  </a:ext>
                </a:extLst>
              </p:cNvPr>
              <p:cNvSpPr txBox="1"/>
              <p:nvPr/>
            </p:nvSpPr>
            <p:spPr>
              <a:xfrm>
                <a:off x="759190" y="3243743"/>
                <a:ext cx="1766461" cy="132343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a:solidFill>
                      <a:srgbClr val="A4368C"/>
                    </a:solidFill>
                    <a:cs typeface="Arial"/>
                  </a:rPr>
                  <a:t>D</a:t>
                </a:r>
                <a:r>
                  <a:rPr lang="fr-FR" sz="1600" b="1" noProof="0">
                    <a:solidFill>
                      <a:srgbClr val="A4368C"/>
                    </a:solidFill>
                    <a:latin typeface="+mn-lt"/>
                    <a:cs typeface="Arial"/>
                  </a:rPr>
                  <a:t>es Français ont un profil Mon Espace Santé ouvert </a:t>
                </a:r>
                <a:r>
                  <a:rPr lang="fr-FR" sz="1600" noProof="0">
                    <a:solidFill>
                      <a:schemeClr val="tx1"/>
                    </a:solidFill>
                    <a:latin typeface="+mn-lt"/>
                    <a:cs typeface="Arial"/>
                  </a:rPr>
                  <a:t>soit plus de 69 millions</a:t>
                </a:r>
              </a:p>
            </p:txBody>
          </p:sp>
          <p:sp>
            <p:nvSpPr>
              <p:cNvPr id="3" name="TextBox 2">
                <a:extLst>
                  <a:ext uri="{FF2B5EF4-FFF2-40B4-BE49-F238E27FC236}">
                    <a16:creationId xmlns:a16="http://schemas.microsoft.com/office/drawing/2014/main" id="{8EA1B94F-DF4A-24F5-A5B5-42CA2011491D}"/>
                  </a:ext>
                </a:extLst>
              </p:cNvPr>
              <p:cNvSpPr txBox="1"/>
              <p:nvPr/>
            </p:nvSpPr>
            <p:spPr>
              <a:xfrm>
                <a:off x="713676" y="2160359"/>
                <a:ext cx="1857488" cy="769441"/>
              </a:xfrm>
              <a:prstGeom prst="rect">
                <a:avLst/>
              </a:prstGeom>
              <a:noFill/>
            </p:spPr>
            <p:txBody>
              <a:bodyPr wrap="square" rtlCol="0">
                <a:spAutoFit/>
              </a:bodyPr>
              <a:lstStyle/>
              <a:p>
                <a:pPr algn="ctr"/>
                <a:r>
                  <a:rPr lang="fr-FR" sz="4400" b="1">
                    <a:solidFill>
                      <a:srgbClr val="A4368C"/>
                    </a:solidFill>
                  </a:rPr>
                  <a:t>97%</a:t>
                </a:r>
              </a:p>
            </p:txBody>
          </p:sp>
          <p:grpSp>
            <p:nvGrpSpPr>
              <p:cNvPr id="33" name="Group 32">
                <a:extLst>
                  <a:ext uri="{FF2B5EF4-FFF2-40B4-BE49-F238E27FC236}">
                    <a16:creationId xmlns:a16="http://schemas.microsoft.com/office/drawing/2014/main" id="{A32EED1F-A1E4-6EAD-54D1-46BBEBE86FEB}"/>
                  </a:ext>
                </a:extLst>
              </p:cNvPr>
              <p:cNvGrpSpPr>
                <a:grpSpLocks noChangeAspect="1"/>
              </p:cNvGrpSpPr>
              <p:nvPr/>
            </p:nvGrpSpPr>
            <p:grpSpPr>
              <a:xfrm>
                <a:off x="1126174" y="1908419"/>
                <a:ext cx="1032492" cy="1168070"/>
                <a:chOff x="5624512" y="2895600"/>
                <a:chExt cx="942975" cy="1066800"/>
              </a:xfrm>
            </p:grpSpPr>
            <p:pic>
              <p:nvPicPr>
                <p:cNvPr id="34" name="Picture 33">
                  <a:extLst>
                    <a:ext uri="{FF2B5EF4-FFF2-40B4-BE49-F238E27FC236}">
                      <a16:creationId xmlns:a16="http://schemas.microsoft.com/office/drawing/2014/main" id="{860F650F-8D8F-A13A-4B62-511627A4459B}"/>
                    </a:ext>
                  </a:extLst>
                </p:cNvPr>
                <p:cNvPicPr>
                  <a:picLocks noChangeAspect="1"/>
                </p:cNvPicPr>
                <p:nvPr/>
              </p:nvPicPr>
              <p:blipFill>
                <a:blip r:embed="rId6"/>
                <a:stretch>
                  <a:fillRect/>
                </a:stretch>
              </p:blipFill>
              <p:spPr>
                <a:xfrm>
                  <a:off x="5624512" y="2895600"/>
                  <a:ext cx="942975" cy="1066800"/>
                </a:xfrm>
                <a:prstGeom prst="rect">
                  <a:avLst/>
                </a:prstGeom>
              </p:spPr>
            </p:pic>
            <p:pic>
              <p:nvPicPr>
                <p:cNvPr id="35" name="Picture 34">
                  <a:extLst>
                    <a:ext uri="{FF2B5EF4-FFF2-40B4-BE49-F238E27FC236}">
                      <a16:creationId xmlns:a16="http://schemas.microsoft.com/office/drawing/2014/main" id="{E5B9AEAE-F0CF-1CA9-28EC-7FD84075A9D7}"/>
                    </a:ext>
                  </a:extLst>
                </p:cNvPr>
                <p:cNvPicPr>
                  <a:picLocks noChangeAspect="1"/>
                </p:cNvPicPr>
                <p:nvPr/>
              </p:nvPicPr>
              <p:blipFill>
                <a:blip r:embed="rId7"/>
                <a:stretch>
                  <a:fillRect/>
                </a:stretch>
              </p:blipFill>
              <p:spPr>
                <a:xfrm>
                  <a:off x="5672137" y="2986087"/>
                  <a:ext cx="847725" cy="885825"/>
                </a:xfrm>
                <a:prstGeom prst="rect">
                  <a:avLst/>
                </a:prstGeom>
              </p:spPr>
            </p:pic>
          </p:grpSp>
        </p:grpSp>
        <p:grpSp>
          <p:nvGrpSpPr>
            <p:cNvPr id="39" name="Group 38">
              <a:extLst>
                <a:ext uri="{FF2B5EF4-FFF2-40B4-BE49-F238E27FC236}">
                  <a16:creationId xmlns:a16="http://schemas.microsoft.com/office/drawing/2014/main" id="{9E629015-A55F-4C52-60F9-A3786EAA345F}"/>
                </a:ext>
              </a:extLst>
            </p:cNvPr>
            <p:cNvGrpSpPr/>
            <p:nvPr/>
          </p:nvGrpSpPr>
          <p:grpSpPr>
            <a:xfrm>
              <a:off x="8932106" y="1961044"/>
              <a:ext cx="1857488" cy="3098581"/>
              <a:chOff x="8932106" y="1961044"/>
              <a:chExt cx="1857488" cy="3098581"/>
            </a:xfrm>
          </p:grpSpPr>
          <p:sp>
            <p:nvSpPr>
              <p:cNvPr id="25" name="ZoneTexte 24">
                <a:extLst>
                  <a:ext uri="{FF2B5EF4-FFF2-40B4-BE49-F238E27FC236}">
                    <a16:creationId xmlns:a16="http://schemas.microsoft.com/office/drawing/2014/main" id="{9A6FA4B0-4249-F56E-B86C-EAF04A8A5E43}"/>
                  </a:ext>
                </a:extLst>
              </p:cNvPr>
              <p:cNvSpPr txBox="1"/>
              <p:nvPr/>
            </p:nvSpPr>
            <p:spPr>
              <a:xfrm>
                <a:off x="8977620" y="3243743"/>
                <a:ext cx="1766461" cy="181588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fr-FR" sz="1600" b="0">
                    <a:solidFill>
                      <a:schemeClr val="tx1"/>
                    </a:solidFill>
                    <a:cs typeface="Arial"/>
                  </a:rPr>
                  <a:t>D</a:t>
                </a:r>
                <a:r>
                  <a:rPr lang="fr-FR" sz="1600" b="0">
                    <a:solidFill>
                      <a:schemeClr val="tx1"/>
                    </a:solidFill>
                    <a:latin typeface="+mn-lt"/>
                    <a:cs typeface="Arial"/>
                  </a:rPr>
                  <a:t>es utilisateurs actifs </a:t>
                </a:r>
                <a:r>
                  <a:rPr lang="fr-FR" sz="1600" b="1">
                    <a:solidFill>
                      <a:schemeClr val="accent2"/>
                    </a:solidFill>
                    <a:latin typeface="+mn-lt"/>
                    <a:cs typeface="Arial"/>
                  </a:rPr>
                  <a:t>ont complété leur profil médical</a:t>
                </a:r>
              </a:p>
              <a:p>
                <a:pPr lvl="0" algn="ctr">
                  <a:defRPr/>
                </a:pPr>
                <a:endParaRPr lang="fr-FR" sz="1600">
                  <a:solidFill>
                    <a:schemeClr val="tx1"/>
                  </a:solidFill>
                  <a:cs typeface="Arial"/>
                </a:endParaRPr>
              </a:p>
              <a:p>
                <a:pPr lvl="0" algn="ctr">
                  <a:defRPr/>
                </a:pPr>
                <a:endParaRPr lang="fr-FR" sz="1600">
                  <a:solidFill>
                    <a:schemeClr val="tx1"/>
                  </a:solidFill>
                  <a:cs typeface="Arial"/>
                </a:endParaRPr>
              </a:p>
              <a:p>
                <a:pPr lvl="0" algn="ctr">
                  <a:defRPr/>
                </a:pPr>
                <a:endParaRPr lang="fr-FR" sz="1600" b="0">
                  <a:solidFill>
                    <a:schemeClr val="tx1"/>
                  </a:solidFill>
                  <a:latin typeface="+mn-lt"/>
                  <a:cs typeface="Arial"/>
                </a:endParaRPr>
              </a:p>
            </p:txBody>
          </p:sp>
          <p:sp>
            <p:nvSpPr>
              <p:cNvPr id="13" name="TextBox 12">
                <a:extLst>
                  <a:ext uri="{FF2B5EF4-FFF2-40B4-BE49-F238E27FC236}">
                    <a16:creationId xmlns:a16="http://schemas.microsoft.com/office/drawing/2014/main" id="{D97A71FC-86CC-CD9D-594B-857F8CFC1046}"/>
                  </a:ext>
                </a:extLst>
              </p:cNvPr>
              <p:cNvSpPr txBox="1"/>
              <p:nvPr/>
            </p:nvSpPr>
            <p:spPr>
              <a:xfrm>
                <a:off x="8932106" y="2160359"/>
                <a:ext cx="1857488" cy="769441"/>
              </a:xfrm>
              <a:prstGeom prst="rect">
                <a:avLst/>
              </a:prstGeom>
              <a:noFill/>
            </p:spPr>
            <p:txBody>
              <a:bodyPr wrap="square" rtlCol="0">
                <a:spAutoFit/>
              </a:bodyPr>
              <a:lstStyle/>
              <a:p>
                <a:pPr algn="ctr"/>
                <a:r>
                  <a:rPr lang="fr-FR" sz="4400" b="1">
                    <a:solidFill>
                      <a:schemeClr val="accent2"/>
                    </a:solidFill>
                  </a:rPr>
                  <a:t>27%</a:t>
                </a:r>
              </a:p>
            </p:txBody>
          </p:sp>
          <p:grpSp>
            <p:nvGrpSpPr>
              <p:cNvPr id="36" name="Group 35">
                <a:extLst>
                  <a:ext uri="{FF2B5EF4-FFF2-40B4-BE49-F238E27FC236}">
                    <a16:creationId xmlns:a16="http://schemas.microsoft.com/office/drawing/2014/main" id="{1B038F16-7D9C-1816-19DA-5192D3A1B474}"/>
                  </a:ext>
                </a:extLst>
              </p:cNvPr>
              <p:cNvGrpSpPr>
                <a:grpSpLocks noChangeAspect="1"/>
              </p:cNvGrpSpPr>
              <p:nvPr/>
            </p:nvGrpSpPr>
            <p:grpSpPr>
              <a:xfrm>
                <a:off x="9344604" y="1961044"/>
                <a:ext cx="1032492" cy="1168070"/>
                <a:chOff x="5624512" y="2895600"/>
                <a:chExt cx="942975" cy="1066800"/>
              </a:xfrm>
            </p:grpSpPr>
            <p:pic>
              <p:nvPicPr>
                <p:cNvPr id="37" name="Picture 36">
                  <a:extLst>
                    <a:ext uri="{FF2B5EF4-FFF2-40B4-BE49-F238E27FC236}">
                      <a16:creationId xmlns:a16="http://schemas.microsoft.com/office/drawing/2014/main" id="{955B70F1-B1F6-6597-BC6F-E820E6E0E7C1}"/>
                    </a:ext>
                  </a:extLst>
                </p:cNvPr>
                <p:cNvPicPr>
                  <a:picLocks noChangeAspect="1"/>
                </p:cNvPicPr>
                <p:nvPr/>
              </p:nvPicPr>
              <p:blipFill>
                <a:blip r:embed="rId6">
                  <a:duotone>
                    <a:prstClr val="black"/>
                    <a:schemeClr val="accent2">
                      <a:tint val="45000"/>
                      <a:satMod val="400000"/>
                    </a:schemeClr>
                  </a:duotone>
                </a:blip>
                <a:stretch>
                  <a:fillRect/>
                </a:stretch>
              </p:blipFill>
              <p:spPr>
                <a:xfrm>
                  <a:off x="5624512" y="2895600"/>
                  <a:ext cx="942975" cy="1066800"/>
                </a:xfrm>
                <a:prstGeom prst="rect">
                  <a:avLst/>
                </a:prstGeom>
              </p:spPr>
            </p:pic>
            <p:pic>
              <p:nvPicPr>
                <p:cNvPr id="38" name="Picture 37">
                  <a:extLst>
                    <a:ext uri="{FF2B5EF4-FFF2-40B4-BE49-F238E27FC236}">
                      <a16:creationId xmlns:a16="http://schemas.microsoft.com/office/drawing/2014/main" id="{75984837-F77E-F5CF-500D-414D260B7F04}"/>
                    </a:ext>
                  </a:extLst>
                </p:cNvPr>
                <p:cNvPicPr>
                  <a:picLocks noChangeAspect="1"/>
                </p:cNvPicPr>
                <p:nvPr/>
              </p:nvPicPr>
              <p:blipFill>
                <a:blip r:embed="rId7">
                  <a:duotone>
                    <a:prstClr val="black"/>
                    <a:schemeClr val="accent2">
                      <a:tint val="45000"/>
                      <a:satMod val="400000"/>
                    </a:schemeClr>
                  </a:duotone>
                </a:blip>
                <a:stretch>
                  <a:fillRect/>
                </a:stretch>
              </p:blipFill>
              <p:spPr>
                <a:xfrm>
                  <a:off x="5672137" y="2986087"/>
                  <a:ext cx="847725" cy="885825"/>
                </a:xfrm>
                <a:prstGeom prst="rect">
                  <a:avLst/>
                </a:prstGeom>
              </p:spPr>
            </p:pic>
          </p:grpSp>
        </p:grpSp>
      </p:grpSp>
    </p:spTree>
    <p:extLst>
      <p:ext uri="{BB962C8B-B14F-4D97-AF65-F5344CB8AC3E}">
        <p14:creationId xmlns:p14="http://schemas.microsoft.com/office/powerpoint/2010/main" val="2770339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C042B-2AF6-F22B-0D98-6EE38EF2F185}"/>
            </a:ext>
          </a:extLst>
        </p:cNvPr>
        <p:cNvGrpSpPr/>
        <p:nvPr/>
      </p:nvGrpSpPr>
      <p:grpSpPr>
        <a:xfrm>
          <a:off x="0" y="0"/>
          <a:ext cx="0" cy="0"/>
          <a:chOff x="0" y="0"/>
          <a:chExt cx="0" cy="0"/>
        </a:xfrm>
      </p:grpSpPr>
      <p:sp>
        <p:nvSpPr>
          <p:cNvPr id="28" name="Rectangle: Top Corners Rounded 27">
            <a:extLst>
              <a:ext uri="{FF2B5EF4-FFF2-40B4-BE49-F238E27FC236}">
                <a16:creationId xmlns:a16="http://schemas.microsoft.com/office/drawing/2014/main" id="{423D18D3-A2D1-F599-028B-FD351940A5D2}"/>
              </a:ext>
            </a:extLst>
          </p:cNvPr>
          <p:cNvSpPr/>
          <p:nvPr/>
        </p:nvSpPr>
        <p:spPr>
          <a:xfrm>
            <a:off x="6096000" y="2361135"/>
            <a:ext cx="1752600" cy="1792206"/>
          </a:xfrm>
          <a:prstGeom prst="round2SameRect">
            <a:avLst/>
          </a:prstGeom>
          <a:solidFill>
            <a:srgbClr val="F4B8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67A89E7A-9E92-535A-D02D-62DAE76D396D}"/>
              </a:ext>
            </a:extLst>
          </p:cNvPr>
          <p:cNvSpPr/>
          <p:nvPr/>
        </p:nvSpPr>
        <p:spPr bwMode="auto">
          <a:xfrm>
            <a:off x="918634" y="1220590"/>
            <a:ext cx="7383838" cy="33855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lang="fr-FR" sz="1600" b="1" u="sng" kern="0" dirty="0">
                <a:solidFill>
                  <a:srgbClr val="DF2680"/>
                </a:solidFill>
                <a:cs typeface="Arial" panose="020B0604020202020204" pitchFamily="34" charset="0"/>
              </a:rPr>
              <a:t>Le</a:t>
            </a:r>
            <a:r>
              <a:rPr kumimoji="0" lang="fr-FR" sz="1600" b="1" i="0" u="sng" strike="noStrike" kern="0" cap="none" spc="0" normalizeH="0" baseline="0" noProof="0" dirty="0">
                <a:ln>
                  <a:noFill/>
                </a:ln>
                <a:solidFill>
                  <a:srgbClr val="DF2680"/>
                </a:solidFill>
                <a:effectLst/>
                <a:uLnTx/>
                <a:uFillTx/>
                <a:cs typeface="Arial" panose="020B0604020202020204" pitchFamily="34" charset="0"/>
              </a:rPr>
              <a:t> dossier médical partagé</a:t>
            </a:r>
          </a:p>
        </p:txBody>
      </p:sp>
      <p:pic>
        <p:nvPicPr>
          <p:cNvPr id="26" name="Picture 2">
            <a:extLst>
              <a:ext uri="{FF2B5EF4-FFF2-40B4-BE49-F238E27FC236}">
                <a16:creationId xmlns:a16="http://schemas.microsoft.com/office/drawing/2014/main" id="{3EDD43F5-DA49-B70F-7327-51058D8261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8447" y="88492"/>
            <a:ext cx="1267629" cy="855406"/>
          </a:xfrm>
          <a:prstGeom prst="rect">
            <a:avLst/>
          </a:prstGeom>
          <a:noFill/>
          <a:extLst>
            <a:ext uri="{909E8E84-426E-40DD-AFC4-6F175D3DCCD1}">
              <a14:hiddenFill xmlns:a14="http://schemas.microsoft.com/office/drawing/2010/main">
                <a:solidFill>
                  <a:srgbClr val="FFFFFF"/>
                </a:solidFill>
              </a14:hiddenFill>
            </a:ext>
          </a:extLst>
        </p:spPr>
      </p:pic>
      <p:pic>
        <p:nvPicPr>
          <p:cNvPr id="56" name="Image 55">
            <a:extLst>
              <a:ext uri="{FF2B5EF4-FFF2-40B4-BE49-F238E27FC236}">
                <a16:creationId xmlns:a16="http://schemas.microsoft.com/office/drawing/2014/main" id="{4C3847E1-DC96-5E62-3202-437787B29167}"/>
              </a:ext>
            </a:extLst>
          </p:cNvPr>
          <p:cNvPicPr>
            <a:picLocks noChangeAspect="1"/>
          </p:cNvPicPr>
          <p:nvPr/>
        </p:nvPicPr>
        <p:blipFill>
          <a:blip r:embed="rId4"/>
          <a:stretch>
            <a:fillRect/>
          </a:stretch>
        </p:blipFill>
        <p:spPr>
          <a:xfrm>
            <a:off x="362464" y="1122993"/>
            <a:ext cx="556170" cy="564071"/>
          </a:xfrm>
          <a:prstGeom prst="flowChartConnector">
            <a:avLst/>
          </a:prstGeom>
        </p:spPr>
      </p:pic>
      <p:sp>
        <p:nvSpPr>
          <p:cNvPr id="3" name="ZoneTexte 2">
            <a:extLst>
              <a:ext uri="{FF2B5EF4-FFF2-40B4-BE49-F238E27FC236}">
                <a16:creationId xmlns:a16="http://schemas.microsoft.com/office/drawing/2014/main" id="{323C1C17-B820-1960-F93E-45918F46BB45}"/>
              </a:ext>
            </a:extLst>
          </p:cNvPr>
          <p:cNvSpPr txBox="1"/>
          <p:nvPr/>
        </p:nvSpPr>
        <p:spPr>
          <a:xfrm>
            <a:off x="918634" y="507519"/>
            <a:ext cx="4683642" cy="400110"/>
          </a:xfrm>
          <a:prstGeom prst="rect">
            <a:avLst/>
          </a:prstGeom>
          <a:noFill/>
        </p:spPr>
        <p:txBody>
          <a:bodyPr wrap="square" lIns="91440" tIns="45720" rIns="91440" bIns="45720" anchor="t">
            <a:spAutoFit/>
          </a:bodyPr>
          <a:lstStyle/>
          <a:p>
            <a:pPr algn="just" defTabSz="2438338" hangingPunct="0">
              <a:defRPr/>
            </a:pPr>
            <a:r>
              <a:rPr lang="fr-FR" sz="2000" b="1" dirty="0">
                <a:solidFill>
                  <a:srgbClr val="DF2680"/>
                </a:solidFill>
              </a:rPr>
              <a:t>PRÉSENTATION DE  MON ESPACE SANTÉ</a:t>
            </a:r>
            <a:endParaRPr lang="fr-FR" sz="2000" dirty="0">
              <a:cs typeface="Calibri"/>
            </a:endParaRPr>
          </a:p>
        </p:txBody>
      </p:sp>
      <p:pic>
        <p:nvPicPr>
          <p:cNvPr id="2" name="Graphique 1" descr="Badge 1 contour">
            <a:extLst>
              <a:ext uri="{FF2B5EF4-FFF2-40B4-BE49-F238E27FC236}">
                <a16:creationId xmlns:a16="http://schemas.microsoft.com/office/drawing/2014/main" id="{EC5755D4-E341-6A50-D0DB-D80782EF3C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4" y="203419"/>
            <a:ext cx="914400" cy="914400"/>
          </a:xfrm>
          <a:prstGeom prst="rect">
            <a:avLst/>
          </a:prstGeom>
        </p:spPr>
      </p:pic>
      <p:sp>
        <p:nvSpPr>
          <p:cNvPr id="4" name="TextBox 72">
            <a:extLst>
              <a:ext uri="{FF2B5EF4-FFF2-40B4-BE49-F238E27FC236}">
                <a16:creationId xmlns:a16="http://schemas.microsoft.com/office/drawing/2014/main" id="{283F16F6-6FC9-7450-9C27-40A9C3B8A3F7}"/>
              </a:ext>
            </a:extLst>
          </p:cNvPr>
          <p:cNvSpPr txBox="1"/>
          <p:nvPr>
            <p:custDataLst>
              <p:tags r:id="rId1"/>
            </p:custDataLst>
          </p:nvPr>
        </p:nvSpPr>
        <p:spPr>
          <a:xfrm>
            <a:off x="817252" y="4222809"/>
            <a:ext cx="10080000" cy="830997"/>
          </a:xfrm>
          <a:prstGeom prst="rect">
            <a:avLst/>
          </a:prstGeom>
          <a:noFill/>
        </p:spPr>
        <p:txBody>
          <a:bodyPr wrap="square" rtlCol="0">
            <a:spAutoFit/>
          </a:bodyPr>
          <a:lstStyle/>
          <a:p>
            <a:pPr algn="just" eaLnBrk="0" fontAlgn="base" hangingPunct="0">
              <a:spcBef>
                <a:spcPct val="0"/>
              </a:spcBef>
              <a:spcAft>
                <a:spcPct val="0"/>
              </a:spcAft>
              <a:buClr>
                <a:srgbClr val="DF2680"/>
              </a:buClr>
            </a:pPr>
            <a:endParaRPr lang="fr-FR" sz="1600" dirty="0">
              <a:cs typeface="Arial" panose="020B0604020202020204" pitchFamily="34" charset="0"/>
            </a:endParaRPr>
          </a:p>
          <a:p>
            <a:pPr marL="285750" indent="-285750" algn="just" eaLnBrk="0" fontAlgn="base" hangingPunct="0">
              <a:spcBef>
                <a:spcPct val="0"/>
              </a:spcBef>
              <a:spcAft>
                <a:spcPct val="0"/>
              </a:spcAft>
              <a:buClr>
                <a:srgbClr val="DF2680"/>
              </a:buClr>
              <a:buFont typeface="Wingdings" panose="05000000000000000000" pitchFamily="2" charset="2"/>
              <a:buChar char="ü"/>
            </a:pPr>
            <a:endParaRPr lang="fr-FR" sz="1600" dirty="0">
              <a:cs typeface="Arial" panose="020B0604020202020204" pitchFamily="34" charset="0"/>
            </a:endParaRPr>
          </a:p>
          <a:p>
            <a:pPr marL="285750" indent="-285750" algn="just" eaLnBrk="0" fontAlgn="base" hangingPunct="0">
              <a:spcBef>
                <a:spcPct val="0"/>
              </a:spcBef>
              <a:spcAft>
                <a:spcPct val="0"/>
              </a:spcAft>
              <a:buClr>
                <a:srgbClr val="DF2680"/>
              </a:buClr>
              <a:buFont typeface="Wingdings" panose="05000000000000000000" pitchFamily="2" charset="2"/>
              <a:buChar char="ü"/>
            </a:pPr>
            <a:endParaRPr lang="fr-FR" sz="1600" dirty="0">
              <a:cs typeface="Arial" panose="020B0604020202020204" pitchFamily="34" charset="0"/>
            </a:endParaRPr>
          </a:p>
        </p:txBody>
      </p:sp>
      <p:sp>
        <p:nvSpPr>
          <p:cNvPr id="12" name="ZoneTexte 11">
            <a:extLst>
              <a:ext uri="{FF2B5EF4-FFF2-40B4-BE49-F238E27FC236}">
                <a16:creationId xmlns:a16="http://schemas.microsoft.com/office/drawing/2014/main" id="{D04B8FA2-8A71-E141-2476-046FAC92B79D}"/>
              </a:ext>
            </a:extLst>
          </p:cNvPr>
          <p:cNvSpPr txBox="1"/>
          <p:nvPr/>
        </p:nvSpPr>
        <p:spPr>
          <a:xfrm>
            <a:off x="8205537" y="4211053"/>
            <a:ext cx="184731" cy="369332"/>
          </a:xfrm>
          <a:prstGeom prst="rect">
            <a:avLst/>
          </a:prstGeom>
          <a:noFill/>
        </p:spPr>
        <p:txBody>
          <a:bodyPr wrap="none" rtlCol="0">
            <a:spAutoFit/>
          </a:bodyPr>
          <a:lstStyle/>
          <a:p>
            <a:endParaRPr lang="fr-FR"/>
          </a:p>
        </p:txBody>
      </p:sp>
      <p:sp>
        <p:nvSpPr>
          <p:cNvPr id="5" name="TextBox 4">
            <a:extLst>
              <a:ext uri="{FF2B5EF4-FFF2-40B4-BE49-F238E27FC236}">
                <a16:creationId xmlns:a16="http://schemas.microsoft.com/office/drawing/2014/main" id="{D2106363-77C9-AEF7-1E66-100F9BCD37E7}"/>
              </a:ext>
            </a:extLst>
          </p:cNvPr>
          <p:cNvSpPr txBox="1"/>
          <p:nvPr/>
        </p:nvSpPr>
        <p:spPr>
          <a:xfrm>
            <a:off x="330590" y="1776360"/>
            <a:ext cx="11340709" cy="584775"/>
          </a:xfrm>
          <a:prstGeom prst="rect">
            <a:avLst/>
          </a:prstGeom>
          <a:noFill/>
        </p:spPr>
        <p:txBody>
          <a:bodyPr wrap="square" rtlCol="0">
            <a:spAutoFit/>
          </a:bodyPr>
          <a:lstStyle/>
          <a:p>
            <a:r>
              <a:rPr lang="fr-FR" sz="1600" dirty="0"/>
              <a:t>Il permet de stocker les documents ajoutés par les professionnels de santé ou le patient. Il comprend notamment les données suivantes : </a:t>
            </a:r>
          </a:p>
        </p:txBody>
      </p:sp>
      <p:grpSp>
        <p:nvGrpSpPr>
          <p:cNvPr id="20" name="Group 19">
            <a:extLst>
              <a:ext uri="{FF2B5EF4-FFF2-40B4-BE49-F238E27FC236}">
                <a16:creationId xmlns:a16="http://schemas.microsoft.com/office/drawing/2014/main" id="{88C2C035-B165-DE86-0230-773C56E83473}"/>
              </a:ext>
            </a:extLst>
          </p:cNvPr>
          <p:cNvGrpSpPr/>
          <p:nvPr/>
        </p:nvGrpSpPr>
        <p:grpSpPr>
          <a:xfrm>
            <a:off x="1508379" y="2498891"/>
            <a:ext cx="1205495" cy="1402167"/>
            <a:chOff x="1508379" y="2498891"/>
            <a:chExt cx="1205495" cy="1402167"/>
          </a:xfrm>
        </p:grpSpPr>
        <p:sp>
          <p:nvSpPr>
            <p:cNvPr id="62" name="TextBox 68">
              <a:extLst>
                <a:ext uri="{FF2B5EF4-FFF2-40B4-BE49-F238E27FC236}">
                  <a16:creationId xmlns:a16="http://schemas.microsoft.com/office/drawing/2014/main" id="{9D523DAA-3E8D-EFC6-2FF3-A65B6216F8E7}"/>
                </a:ext>
              </a:extLst>
            </p:cNvPr>
            <p:cNvSpPr txBox="1"/>
            <p:nvPr/>
          </p:nvSpPr>
          <p:spPr>
            <a:xfrm>
              <a:off x="1508379" y="3316283"/>
              <a:ext cx="1205495"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chemeClr val="accent1"/>
                  </a:solidFill>
                  <a:effectLst/>
                  <a:uLnTx/>
                  <a:uFillTx/>
                  <a:ea typeface="+mn-ea"/>
                  <a:cs typeface="Arial" panose="020B0604020202020204" pitchFamily="34" charset="0"/>
                </a:rPr>
                <a:t>Documents de santé</a:t>
              </a:r>
            </a:p>
          </p:txBody>
        </p:sp>
        <p:pic>
          <p:nvPicPr>
            <p:cNvPr id="6" name="Graphic 5">
              <a:extLst>
                <a:ext uri="{FF2B5EF4-FFF2-40B4-BE49-F238E27FC236}">
                  <a16:creationId xmlns:a16="http://schemas.microsoft.com/office/drawing/2014/main" id="{4D8F24B4-BCCA-8292-7E16-45ACB128FD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51127" y="2498891"/>
              <a:ext cx="720000" cy="720000"/>
            </a:xfrm>
            <a:prstGeom prst="rect">
              <a:avLst/>
            </a:prstGeom>
          </p:spPr>
        </p:pic>
      </p:grpSp>
      <p:pic>
        <p:nvPicPr>
          <p:cNvPr id="74" name="Picture 71">
            <a:extLst>
              <a:ext uri="{FF2B5EF4-FFF2-40B4-BE49-F238E27FC236}">
                <a16:creationId xmlns:a16="http://schemas.microsoft.com/office/drawing/2014/main" id="{6EA9298E-FFE7-FE55-1C59-48615CC3A44F}"/>
              </a:ext>
            </a:extLst>
          </p:cNvPr>
          <p:cNvPicPr preferRelativeResize="0">
            <a:picLocks/>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149343" y="2498891"/>
            <a:ext cx="720000" cy="720000"/>
          </a:xfrm>
          <a:prstGeom prst="rect">
            <a:avLst/>
          </a:prstGeom>
          <a:ln>
            <a:noFill/>
          </a:ln>
        </p:spPr>
      </p:pic>
      <p:sp>
        <p:nvSpPr>
          <p:cNvPr id="64" name="TextBox 72">
            <a:extLst>
              <a:ext uri="{FF2B5EF4-FFF2-40B4-BE49-F238E27FC236}">
                <a16:creationId xmlns:a16="http://schemas.microsoft.com/office/drawing/2014/main" id="{4D9D7C2F-237F-AF14-0B8C-635C48721B3F}"/>
              </a:ext>
            </a:extLst>
          </p:cNvPr>
          <p:cNvSpPr txBox="1"/>
          <p:nvPr/>
        </p:nvSpPr>
        <p:spPr>
          <a:xfrm>
            <a:off x="4053348" y="3316283"/>
            <a:ext cx="91199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chemeClr val="accent6"/>
                </a:solidFill>
                <a:effectLst/>
                <a:uLnTx/>
                <a:uFillTx/>
                <a:ea typeface="+mn-ea"/>
                <a:cs typeface="Arial" panose="020B0604020202020204" pitchFamily="34" charset="0"/>
              </a:rPr>
              <a:t>Mesures de santé</a:t>
            </a:r>
          </a:p>
        </p:txBody>
      </p:sp>
      <p:sp>
        <p:nvSpPr>
          <p:cNvPr id="66" name="TextBox 79">
            <a:extLst>
              <a:ext uri="{FF2B5EF4-FFF2-40B4-BE49-F238E27FC236}">
                <a16:creationId xmlns:a16="http://schemas.microsoft.com/office/drawing/2014/main" id="{3A9BC925-B1D2-8E7D-D0F8-C426F887A4C5}"/>
              </a:ext>
            </a:extLst>
          </p:cNvPr>
          <p:cNvSpPr txBox="1"/>
          <p:nvPr/>
        </p:nvSpPr>
        <p:spPr>
          <a:xfrm>
            <a:off x="6397288" y="3316283"/>
            <a:ext cx="1048611"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A4368C"/>
                </a:solidFill>
                <a:effectLst/>
                <a:uLnTx/>
                <a:uFillTx/>
                <a:ea typeface="+mn-ea"/>
                <a:cs typeface="Arial" panose="020B0604020202020204" pitchFamily="34" charset="0"/>
              </a:rPr>
              <a:t>Profil Médical</a:t>
            </a:r>
          </a:p>
        </p:txBody>
      </p:sp>
      <p:pic>
        <p:nvPicPr>
          <p:cNvPr id="13" name="Graphic 12">
            <a:extLst>
              <a:ext uri="{FF2B5EF4-FFF2-40B4-BE49-F238E27FC236}">
                <a16:creationId xmlns:a16="http://schemas.microsoft.com/office/drawing/2014/main" id="{0C799681-C60A-F8B1-2EB0-5D8804A1DA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6561487" y="2498891"/>
            <a:ext cx="720213" cy="684000"/>
          </a:xfrm>
          <a:prstGeom prst="rect">
            <a:avLst/>
          </a:prstGeom>
        </p:spPr>
      </p:pic>
      <p:grpSp>
        <p:nvGrpSpPr>
          <p:cNvPr id="17" name="Group 16">
            <a:extLst>
              <a:ext uri="{FF2B5EF4-FFF2-40B4-BE49-F238E27FC236}">
                <a16:creationId xmlns:a16="http://schemas.microsoft.com/office/drawing/2014/main" id="{E28DA2A2-2228-91DF-6AB6-BE634135D2A4}"/>
              </a:ext>
            </a:extLst>
          </p:cNvPr>
          <p:cNvGrpSpPr/>
          <p:nvPr/>
        </p:nvGrpSpPr>
        <p:grpSpPr>
          <a:xfrm>
            <a:off x="8671831" y="2498891"/>
            <a:ext cx="1320364" cy="1402167"/>
            <a:chOff x="8671831" y="2498891"/>
            <a:chExt cx="1320364" cy="1402167"/>
          </a:xfrm>
        </p:grpSpPr>
        <p:sp>
          <p:nvSpPr>
            <p:cNvPr id="68" name="TextBox 83">
              <a:extLst>
                <a:ext uri="{FF2B5EF4-FFF2-40B4-BE49-F238E27FC236}">
                  <a16:creationId xmlns:a16="http://schemas.microsoft.com/office/drawing/2014/main" id="{4AF1AAA6-0DEC-FFDD-F3E4-7AB072EA211D}"/>
                </a:ext>
              </a:extLst>
            </p:cNvPr>
            <p:cNvSpPr txBox="1"/>
            <p:nvPr/>
          </p:nvSpPr>
          <p:spPr>
            <a:xfrm>
              <a:off x="8671831" y="3316283"/>
              <a:ext cx="1320364"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chemeClr val="accent2"/>
                  </a:solidFill>
                  <a:effectLst/>
                  <a:uLnTx/>
                  <a:uFillTx/>
                  <a:ea typeface="+mn-ea"/>
                  <a:cs typeface="Arial" panose="020B0604020202020204" pitchFamily="34" charset="0"/>
                </a:rPr>
                <a:t>Carnet de vaccination</a:t>
              </a:r>
            </a:p>
          </p:txBody>
        </p:sp>
        <p:pic>
          <p:nvPicPr>
            <p:cNvPr id="14" name="Graphic 13">
              <a:extLst>
                <a:ext uri="{FF2B5EF4-FFF2-40B4-BE49-F238E27FC236}">
                  <a16:creationId xmlns:a16="http://schemas.microsoft.com/office/drawing/2014/main" id="{E2ACFBFC-8070-6AAE-E558-59A2B868C45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72013" y="2498891"/>
              <a:ext cx="720000" cy="720000"/>
            </a:xfrm>
            <a:prstGeom prst="rect">
              <a:avLst/>
            </a:prstGeom>
          </p:spPr>
        </p:pic>
      </p:grpSp>
      <p:sp>
        <p:nvSpPr>
          <p:cNvPr id="25" name="Rectangle : coins arrondis 29">
            <a:extLst>
              <a:ext uri="{FF2B5EF4-FFF2-40B4-BE49-F238E27FC236}">
                <a16:creationId xmlns:a16="http://schemas.microsoft.com/office/drawing/2014/main" id="{D8AA8131-6747-E1C7-8D59-1BDF318DA294}"/>
              </a:ext>
            </a:extLst>
          </p:cNvPr>
          <p:cNvSpPr/>
          <p:nvPr/>
        </p:nvSpPr>
        <p:spPr>
          <a:xfrm>
            <a:off x="426515" y="4153341"/>
            <a:ext cx="11244785" cy="1096070"/>
          </a:xfrm>
          <a:prstGeom prst="roundRect">
            <a:avLst/>
          </a:prstGeom>
          <a:solidFill>
            <a:srgbClr val="DF268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just" eaLnBrk="0" fontAlgn="base" hangingPunct="0">
              <a:spcBef>
                <a:spcPct val="0"/>
              </a:spcBef>
              <a:spcAft>
                <a:spcPct val="0"/>
              </a:spcAft>
              <a:buClr>
                <a:srgbClr val="DF2680"/>
              </a:buClr>
              <a:buFont typeface="Wingdings" panose="05000000000000000000" pitchFamily="2" charset="2"/>
              <a:buChar char="ü"/>
            </a:pPr>
            <a:r>
              <a:rPr lang="fr-FR" sz="1600" dirty="0">
                <a:solidFill>
                  <a:schemeClr val="tx1"/>
                </a:solidFill>
                <a:cs typeface="Arial" panose="020B0604020202020204" pitchFamily="34" charset="0"/>
              </a:rPr>
              <a:t>Le profil médical me permet de renseigner des informations sur mon état de santé de manière globale (allergies, traitements en cours ou passés, vaccinations, mesures de santé, etc.) pour en assurer le suivi.</a:t>
            </a:r>
          </a:p>
          <a:p>
            <a:pPr marL="285750" indent="-285750" algn="just" eaLnBrk="0" fontAlgn="base" hangingPunct="0">
              <a:spcBef>
                <a:spcPct val="0"/>
              </a:spcBef>
              <a:spcAft>
                <a:spcPct val="0"/>
              </a:spcAft>
              <a:buClr>
                <a:srgbClr val="DF2680"/>
              </a:buClr>
              <a:buFont typeface="Wingdings" panose="05000000000000000000" pitchFamily="2" charset="2"/>
              <a:buChar char="ü"/>
            </a:pPr>
            <a:r>
              <a:rPr kumimoji="0" lang="fr-FR" sz="1600" b="0" i="0" u="none" strike="noStrike" kern="0" cap="none" spc="0" normalizeH="0" baseline="0" noProof="0" dirty="0">
                <a:ln>
                  <a:noFill/>
                </a:ln>
                <a:solidFill>
                  <a:schemeClr val="tx1"/>
                </a:solidFill>
                <a:effectLst/>
                <a:uLnTx/>
                <a:uFillTx/>
                <a:cs typeface="Arial"/>
              </a:rPr>
              <a:t>Les usagers </a:t>
            </a:r>
            <a:r>
              <a:rPr lang="fr-FR" sz="1600" kern="0" dirty="0">
                <a:solidFill>
                  <a:schemeClr val="tx1"/>
                </a:solidFill>
                <a:cs typeface="Arial"/>
              </a:rPr>
              <a:t>peuvent </a:t>
            </a:r>
            <a:r>
              <a:rPr kumimoji="0" lang="fr-FR" sz="1600" b="0" i="0" u="none" strike="noStrike" kern="0" cap="none" spc="0" normalizeH="0" baseline="0" noProof="0" dirty="0">
                <a:ln>
                  <a:noFill/>
                </a:ln>
                <a:solidFill>
                  <a:schemeClr val="tx1"/>
                </a:solidFill>
                <a:effectLst/>
                <a:uLnTx/>
                <a:uFillTx/>
                <a:cs typeface="Arial"/>
              </a:rPr>
              <a:t>choisir de</a:t>
            </a:r>
            <a:r>
              <a:rPr kumimoji="0" lang="fr-FR" sz="1600" b="0" i="0" u="none" strike="noStrike" kern="0" cap="none" spc="0" normalizeH="0" baseline="0" noProof="0" dirty="0">
                <a:ln>
                  <a:noFill/>
                </a:ln>
                <a:effectLst/>
                <a:uLnTx/>
                <a:uFillTx/>
                <a:cs typeface="Arial"/>
              </a:rPr>
              <a:t> </a:t>
            </a:r>
            <a:r>
              <a:rPr kumimoji="0" lang="fr-FR" sz="1600" b="1" i="0" u="none" strike="noStrike" kern="0" cap="none" spc="0" normalizeH="0" baseline="0" noProof="0" dirty="0">
                <a:ln>
                  <a:noFill/>
                </a:ln>
                <a:solidFill>
                  <a:srgbClr val="DF2680"/>
                </a:solidFill>
                <a:effectLst/>
                <a:uLnTx/>
                <a:uFillTx/>
                <a:cs typeface="Arial"/>
              </a:rPr>
              <a:t>partager une synthèse de mon profil médical avec les professionnels de santé de mon équipe de soin.</a:t>
            </a:r>
            <a:endParaRPr kumimoji="0" lang="fr-FR" sz="1600" b="1" i="0" u="none" strike="noStrike" kern="0" cap="none" spc="0" normalizeH="0" baseline="0" noProof="0" dirty="0">
              <a:ln>
                <a:noFill/>
              </a:ln>
              <a:solidFill>
                <a:srgbClr val="5E5E5E"/>
              </a:solidFill>
              <a:effectLst/>
              <a:uLnTx/>
              <a:uFillTx/>
              <a:cs typeface="Arial"/>
            </a:endParaRPr>
          </a:p>
        </p:txBody>
      </p:sp>
      <p:sp>
        <p:nvSpPr>
          <p:cNvPr id="37" name="TextBox 36">
            <a:extLst>
              <a:ext uri="{FF2B5EF4-FFF2-40B4-BE49-F238E27FC236}">
                <a16:creationId xmlns:a16="http://schemas.microsoft.com/office/drawing/2014/main" id="{E8CB5150-7D6D-DE41-8A30-E69F4CC273FD}"/>
              </a:ext>
            </a:extLst>
          </p:cNvPr>
          <p:cNvSpPr txBox="1"/>
          <p:nvPr/>
        </p:nvSpPr>
        <p:spPr>
          <a:xfrm>
            <a:off x="461434" y="5487295"/>
            <a:ext cx="11340709" cy="338554"/>
          </a:xfrm>
          <a:prstGeom prst="rect">
            <a:avLst/>
          </a:prstGeom>
          <a:noFill/>
        </p:spPr>
        <p:txBody>
          <a:bodyPr wrap="square" rtlCol="0">
            <a:spAutoFit/>
          </a:bodyPr>
          <a:lstStyle/>
          <a:p>
            <a:r>
              <a:rPr lang="fr-FR" sz="1600" dirty="0"/>
              <a:t>Les professionnels de santé ainsi que l’usager ont la possibilité de :</a:t>
            </a:r>
          </a:p>
        </p:txBody>
      </p:sp>
      <p:grpSp>
        <p:nvGrpSpPr>
          <p:cNvPr id="43" name="Group 42">
            <a:extLst>
              <a:ext uri="{FF2B5EF4-FFF2-40B4-BE49-F238E27FC236}">
                <a16:creationId xmlns:a16="http://schemas.microsoft.com/office/drawing/2014/main" id="{AFAD6EDB-F14C-33AD-11C8-BC37264C827F}"/>
              </a:ext>
            </a:extLst>
          </p:cNvPr>
          <p:cNvGrpSpPr/>
          <p:nvPr/>
        </p:nvGrpSpPr>
        <p:grpSpPr>
          <a:xfrm>
            <a:off x="3260455" y="5783357"/>
            <a:ext cx="2247193" cy="844859"/>
            <a:chOff x="2594986" y="5783357"/>
            <a:chExt cx="2247193" cy="844859"/>
          </a:xfrm>
        </p:grpSpPr>
        <p:pic>
          <p:nvPicPr>
            <p:cNvPr id="35" name="Graphic 34">
              <a:extLst>
                <a:ext uri="{FF2B5EF4-FFF2-40B4-BE49-F238E27FC236}">
                  <a16:creationId xmlns:a16="http://schemas.microsoft.com/office/drawing/2014/main" id="{2FEB413B-492A-A0DF-938F-CAA0F6C7B1A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448582" y="5783357"/>
              <a:ext cx="540000" cy="540000"/>
            </a:xfrm>
            <a:prstGeom prst="rect">
              <a:avLst/>
            </a:prstGeom>
          </p:spPr>
        </p:pic>
        <p:sp>
          <p:nvSpPr>
            <p:cNvPr id="38" name="TextBox 68">
              <a:extLst>
                <a:ext uri="{FF2B5EF4-FFF2-40B4-BE49-F238E27FC236}">
                  <a16:creationId xmlns:a16="http://schemas.microsoft.com/office/drawing/2014/main" id="{53DC0F3A-BA0D-ACDD-F772-91AF36489D59}"/>
                </a:ext>
              </a:extLst>
            </p:cNvPr>
            <p:cNvSpPr txBox="1"/>
            <p:nvPr/>
          </p:nvSpPr>
          <p:spPr>
            <a:xfrm>
              <a:off x="2594986" y="6289662"/>
              <a:ext cx="2247193"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616BAF"/>
                  </a:solidFill>
                  <a:effectLst/>
                  <a:uLnTx/>
                  <a:uFillTx/>
                  <a:ea typeface="+mn-ea"/>
                  <a:cs typeface="Arial" panose="020B0604020202020204" pitchFamily="34" charset="0"/>
                </a:rPr>
                <a:t>Consulter ces données</a:t>
              </a:r>
            </a:p>
          </p:txBody>
        </p:sp>
      </p:grpSp>
      <p:grpSp>
        <p:nvGrpSpPr>
          <p:cNvPr id="42" name="Group 41">
            <a:extLst>
              <a:ext uri="{FF2B5EF4-FFF2-40B4-BE49-F238E27FC236}">
                <a16:creationId xmlns:a16="http://schemas.microsoft.com/office/drawing/2014/main" id="{5F2E7A66-D1EE-93B3-20C2-4C0B47B8546B}"/>
              </a:ext>
            </a:extLst>
          </p:cNvPr>
          <p:cNvGrpSpPr/>
          <p:nvPr/>
        </p:nvGrpSpPr>
        <p:grpSpPr>
          <a:xfrm>
            <a:off x="6050709" y="5783357"/>
            <a:ext cx="2247193" cy="844859"/>
            <a:chOff x="6050709" y="5783357"/>
            <a:chExt cx="2247193" cy="844859"/>
          </a:xfrm>
        </p:grpSpPr>
        <p:pic>
          <p:nvPicPr>
            <p:cNvPr id="36" name="Graphic 35" descr="Upload with solid fill">
              <a:extLst>
                <a:ext uri="{FF2B5EF4-FFF2-40B4-BE49-F238E27FC236}">
                  <a16:creationId xmlns:a16="http://schemas.microsoft.com/office/drawing/2014/main" id="{1E4B910E-101A-892C-039E-53389A978CD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04305" y="5783357"/>
              <a:ext cx="540000" cy="540000"/>
            </a:xfrm>
            <a:prstGeom prst="rect">
              <a:avLst/>
            </a:prstGeom>
          </p:spPr>
        </p:pic>
        <p:sp>
          <p:nvSpPr>
            <p:cNvPr id="39" name="TextBox 68">
              <a:extLst>
                <a:ext uri="{FF2B5EF4-FFF2-40B4-BE49-F238E27FC236}">
                  <a16:creationId xmlns:a16="http://schemas.microsoft.com/office/drawing/2014/main" id="{FB0245CD-46BB-88AA-DC0B-AC6D060C0680}"/>
                </a:ext>
              </a:extLst>
            </p:cNvPr>
            <p:cNvSpPr txBox="1"/>
            <p:nvPr/>
          </p:nvSpPr>
          <p:spPr>
            <a:xfrm>
              <a:off x="6050709" y="6289662"/>
              <a:ext cx="2247193"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002060"/>
                  </a:solidFill>
                  <a:effectLst/>
                  <a:uLnTx/>
                  <a:uFillTx/>
                  <a:ea typeface="+mn-ea"/>
                  <a:cs typeface="Arial" panose="020B0604020202020204" pitchFamily="34" charset="0"/>
                </a:rPr>
                <a:t>Alimenter ces données</a:t>
              </a:r>
            </a:p>
          </p:txBody>
        </p:sp>
      </p:grpSp>
    </p:spTree>
    <p:extLst>
      <p:ext uri="{BB962C8B-B14F-4D97-AF65-F5344CB8AC3E}">
        <p14:creationId xmlns:p14="http://schemas.microsoft.com/office/powerpoint/2010/main" val="227345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73963-0950-2FC3-5720-B70AA687E2F5}"/>
            </a:ext>
          </a:extLst>
        </p:cNvPr>
        <p:cNvGrpSpPr/>
        <p:nvPr/>
      </p:nvGrpSpPr>
      <p:grpSpPr>
        <a:xfrm>
          <a:off x="0" y="0"/>
          <a:ext cx="0" cy="0"/>
          <a:chOff x="0" y="0"/>
          <a:chExt cx="0" cy="0"/>
        </a:xfrm>
      </p:grpSpPr>
      <p:grpSp>
        <p:nvGrpSpPr>
          <p:cNvPr id="7" name="Group 28">
            <a:extLst>
              <a:ext uri="{FF2B5EF4-FFF2-40B4-BE49-F238E27FC236}">
                <a16:creationId xmlns:a16="http://schemas.microsoft.com/office/drawing/2014/main" id="{4F1E77E0-52B0-549D-2754-793880C2F9FE}"/>
              </a:ext>
            </a:extLst>
          </p:cNvPr>
          <p:cNvGrpSpPr/>
          <p:nvPr>
            <p:custDataLst>
              <p:tags r:id="rId1"/>
            </p:custDataLst>
          </p:nvPr>
        </p:nvGrpSpPr>
        <p:grpSpPr>
          <a:xfrm>
            <a:off x="6557369" y="1623233"/>
            <a:ext cx="1130744" cy="977858"/>
            <a:chOff x="6095353" y="2708868"/>
            <a:chExt cx="1129925" cy="1264171"/>
          </a:xfrm>
        </p:grpSpPr>
        <p:pic>
          <p:nvPicPr>
            <p:cNvPr id="10" name="Image 39">
              <a:extLst>
                <a:ext uri="{FF2B5EF4-FFF2-40B4-BE49-F238E27FC236}">
                  <a16:creationId xmlns:a16="http://schemas.microsoft.com/office/drawing/2014/main" id="{70EDEF9A-8021-88BE-EA11-08318CD9596A}"/>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577278" y="2708868"/>
              <a:ext cx="648000" cy="648000"/>
            </a:xfrm>
            <a:prstGeom prst="rect">
              <a:avLst/>
            </a:prstGeom>
          </p:spPr>
        </p:pic>
        <p:sp>
          <p:nvSpPr>
            <p:cNvPr id="16" name="Rectangle à coins arrondis 51">
              <a:extLst>
                <a:ext uri="{FF2B5EF4-FFF2-40B4-BE49-F238E27FC236}">
                  <a16:creationId xmlns:a16="http://schemas.microsoft.com/office/drawing/2014/main" id="{29EB59FE-76B0-CD24-FD74-82C7A8BEA339}"/>
                </a:ext>
              </a:extLst>
            </p:cNvPr>
            <p:cNvSpPr/>
            <p:nvPr/>
          </p:nvSpPr>
          <p:spPr>
            <a:xfrm>
              <a:off x="6095353" y="3540992"/>
              <a:ext cx="432000" cy="432047"/>
            </a:xfrm>
            <a:prstGeom prst="roundRect">
              <a:avLst/>
            </a:prstGeom>
            <a:no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pic>
        <p:nvPicPr>
          <p:cNvPr id="26" name="Picture 2">
            <a:extLst>
              <a:ext uri="{FF2B5EF4-FFF2-40B4-BE49-F238E27FC236}">
                <a16:creationId xmlns:a16="http://schemas.microsoft.com/office/drawing/2014/main" id="{E2F37A21-63DD-CF06-6FD7-F3A01803D00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48447" y="88492"/>
            <a:ext cx="1267629" cy="8554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25">
            <a:extLst>
              <a:ext uri="{FF2B5EF4-FFF2-40B4-BE49-F238E27FC236}">
                <a16:creationId xmlns:a16="http://schemas.microsoft.com/office/drawing/2014/main" id="{12E02D68-E3AD-7175-D666-1F8955AAAD07}"/>
              </a:ext>
            </a:extLst>
          </p:cNvPr>
          <p:cNvSpPr txBox="1"/>
          <p:nvPr/>
        </p:nvSpPr>
        <p:spPr>
          <a:xfrm>
            <a:off x="1517301" y="3676326"/>
            <a:ext cx="9816571" cy="584775"/>
          </a:xfrm>
          <a:prstGeom prst="rect">
            <a:avLst/>
          </a:prstGeom>
          <a:noFill/>
        </p:spPr>
        <p:txBody>
          <a:bodyPr wrap="square" rtlCol="0">
            <a:spAutoFit/>
          </a:bodyPr>
          <a:lstStyle/>
          <a:p>
            <a:pPr eaLnBrk="0" fontAlgn="base" hangingPunct="0">
              <a:spcBef>
                <a:spcPct val="0"/>
              </a:spcBef>
              <a:spcAft>
                <a:spcPct val="0"/>
              </a:spcAft>
              <a:defRPr/>
            </a:pPr>
            <a:r>
              <a:rPr lang="fr-FR" sz="1600" b="1" kern="0" dirty="0">
                <a:solidFill>
                  <a:schemeClr val="accent1"/>
                </a:solidFill>
                <a:cs typeface="Arial" panose="020B0604020202020204" pitchFamily="34" charset="0"/>
              </a:rPr>
              <a:t>L</a:t>
            </a:r>
            <a:r>
              <a:rPr kumimoji="0" lang="fr-FR" sz="1600" b="1" i="0" u="none" strike="noStrike" kern="0" cap="none" spc="0" normalizeH="0" baseline="0" noProof="0" dirty="0">
                <a:ln>
                  <a:noFill/>
                </a:ln>
                <a:solidFill>
                  <a:schemeClr val="accent1"/>
                </a:solidFill>
                <a:effectLst/>
                <a:uLnTx/>
                <a:uFillTx/>
                <a:cs typeface="Arial" panose="020B0604020202020204" pitchFamily="34" charset="0"/>
              </a:rPr>
              <a:t>es échanges se font avec son cercle de soin</a:t>
            </a:r>
            <a:r>
              <a:rPr kumimoji="0" lang="fr-FR" sz="1600" b="0" i="0" u="none" strike="noStrike" kern="0" cap="none" spc="0" normalizeH="0" baseline="0" noProof="0" dirty="0">
                <a:ln>
                  <a:noFill/>
                </a:ln>
                <a:effectLst/>
                <a:uLnTx/>
                <a:uFillTx/>
                <a:cs typeface="Arial" panose="020B0604020202020204" pitchFamily="34" charset="0"/>
              </a:rPr>
              <a:t>. </a:t>
            </a:r>
            <a:r>
              <a:rPr lang="fr-FR" sz="1600" dirty="0">
                <a:cs typeface="Arial" panose="020B0604020202020204" pitchFamily="34" charset="0"/>
              </a:rPr>
              <a:t>L’usager ne pourra pas contacter un professionnel de santé s’il n’a pas déjà été contacté par celui-ci.</a:t>
            </a:r>
          </a:p>
        </p:txBody>
      </p:sp>
      <p:sp>
        <p:nvSpPr>
          <p:cNvPr id="5" name="TextBox 26">
            <a:extLst>
              <a:ext uri="{FF2B5EF4-FFF2-40B4-BE49-F238E27FC236}">
                <a16:creationId xmlns:a16="http://schemas.microsoft.com/office/drawing/2014/main" id="{E66F7A05-6695-5F25-398B-8287BCDB9ED0}"/>
              </a:ext>
            </a:extLst>
          </p:cNvPr>
          <p:cNvSpPr txBox="1"/>
          <p:nvPr/>
        </p:nvSpPr>
        <p:spPr>
          <a:xfrm>
            <a:off x="1467328" y="2678480"/>
            <a:ext cx="9816572" cy="584775"/>
          </a:xfrm>
          <a:prstGeom prst="rect">
            <a:avLst/>
          </a:prstGeom>
          <a:noFill/>
        </p:spPr>
        <p:txBody>
          <a:bodyPr wrap="square" rtlCol="0">
            <a:spAutoFit/>
          </a:bodyPr>
          <a:lstStyle/>
          <a:p>
            <a:pPr algn="just" eaLnBrk="0" fontAlgn="base" hangingPunct="0">
              <a:spcBef>
                <a:spcPct val="0"/>
              </a:spcBef>
              <a:spcAft>
                <a:spcPct val="0"/>
              </a:spcAft>
              <a:buClr>
                <a:srgbClr val="DF2680"/>
              </a:buClr>
            </a:pPr>
            <a:r>
              <a:rPr lang="fr-FR" sz="1600" b="1" dirty="0">
                <a:solidFill>
                  <a:srgbClr val="A4368C"/>
                </a:solidFill>
                <a:cs typeface="Arial" panose="020B0604020202020204" pitchFamily="34" charset="0"/>
              </a:rPr>
              <a:t>Communication sécurisée et facile d’usage </a:t>
            </a:r>
            <a:r>
              <a:rPr lang="fr-FR" sz="1600" dirty="0">
                <a:cs typeface="Arial" panose="020B0604020202020204" pitchFamily="34" charset="0"/>
              </a:rPr>
              <a:t>entre l’usager et l’équipe de soin via un service de messagerie sécurisée de santé (MSSanté Citoyenne).</a:t>
            </a:r>
          </a:p>
        </p:txBody>
      </p:sp>
      <p:sp>
        <p:nvSpPr>
          <p:cNvPr id="6" name="TextBox 27">
            <a:extLst>
              <a:ext uri="{FF2B5EF4-FFF2-40B4-BE49-F238E27FC236}">
                <a16:creationId xmlns:a16="http://schemas.microsoft.com/office/drawing/2014/main" id="{5A46C539-7748-4151-E33C-7955803EAF7C}"/>
              </a:ext>
            </a:extLst>
          </p:cNvPr>
          <p:cNvSpPr txBox="1"/>
          <p:nvPr/>
        </p:nvSpPr>
        <p:spPr>
          <a:xfrm>
            <a:off x="1557511" y="4812995"/>
            <a:ext cx="9636205" cy="584775"/>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fr-FR" sz="1600" b="1" i="0" u="none" strike="noStrike" kern="0" cap="none" spc="0" normalizeH="0" baseline="0" noProof="0" dirty="0">
                <a:ln>
                  <a:noFill/>
                </a:ln>
                <a:solidFill>
                  <a:schemeClr val="accent2"/>
                </a:solidFill>
                <a:effectLst/>
                <a:uLnTx/>
                <a:uFillTx/>
                <a:cs typeface="Arial" panose="020B0604020202020204" pitchFamily="34" charset="0"/>
              </a:rPr>
              <a:t>Envoi et réception de pièces jointes </a:t>
            </a:r>
            <a:r>
              <a:rPr lang="fr-FR" sz="1600" dirty="0">
                <a:cs typeface="Arial" panose="020B0604020202020204" pitchFamily="34" charset="0"/>
              </a:rPr>
              <a:t>pouvant être directement enregistrés dans le dossier médical de Mon espace santé.</a:t>
            </a:r>
            <a:r>
              <a:rPr kumimoji="0" lang="fr-FR" sz="1600" b="0" i="0" u="none" strike="noStrike" kern="0" cap="none" spc="0" normalizeH="0" baseline="0" noProof="0" dirty="0">
                <a:ln>
                  <a:noFill/>
                </a:ln>
                <a:effectLst/>
                <a:uLnTx/>
                <a:uFillTx/>
                <a:cs typeface="Arial" panose="020B0604020202020204" pitchFamily="34" charset="0"/>
              </a:rPr>
              <a:t> </a:t>
            </a:r>
          </a:p>
        </p:txBody>
      </p:sp>
      <p:pic>
        <p:nvPicPr>
          <p:cNvPr id="12" name="Graphic 68">
            <a:extLst>
              <a:ext uri="{FF2B5EF4-FFF2-40B4-BE49-F238E27FC236}">
                <a16:creationId xmlns:a16="http://schemas.microsoft.com/office/drawing/2014/main" id="{EC3D39D2-B974-717F-CE6C-6A910ED7FE0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0357" y="2700867"/>
            <a:ext cx="540000" cy="540000"/>
          </a:xfrm>
          <a:prstGeom prst="rect">
            <a:avLst/>
          </a:prstGeom>
        </p:spPr>
      </p:pic>
      <p:pic>
        <p:nvPicPr>
          <p:cNvPr id="13" name="Graphic 69">
            <a:extLst>
              <a:ext uri="{FF2B5EF4-FFF2-40B4-BE49-F238E27FC236}">
                <a16:creationId xmlns:a16="http://schemas.microsoft.com/office/drawing/2014/main" id="{4F455A47-05D0-DCD4-E76E-D80B98E5EFD9}"/>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6430" y="3698713"/>
            <a:ext cx="540000" cy="540000"/>
          </a:xfrm>
          <a:prstGeom prst="rect">
            <a:avLst/>
          </a:prstGeom>
        </p:spPr>
      </p:pic>
      <p:sp>
        <p:nvSpPr>
          <p:cNvPr id="14" name="Figure">
            <a:extLst>
              <a:ext uri="{FF2B5EF4-FFF2-40B4-BE49-F238E27FC236}">
                <a16:creationId xmlns:a16="http://schemas.microsoft.com/office/drawing/2014/main" id="{B06B24BB-9830-F8B9-DEB1-45DA4E19C9EC}"/>
              </a:ext>
            </a:extLst>
          </p:cNvPr>
          <p:cNvSpPr/>
          <p:nvPr/>
        </p:nvSpPr>
        <p:spPr>
          <a:xfrm>
            <a:off x="961320" y="4835382"/>
            <a:ext cx="468000" cy="540000"/>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chemeClr val="accent2"/>
          </a:solidFill>
          <a:ln w="12700">
            <a:noFill/>
            <a:miter lim="400000"/>
          </a:ln>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545859"/>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5" name="TextBox 72">
            <a:extLst>
              <a:ext uri="{FF2B5EF4-FFF2-40B4-BE49-F238E27FC236}">
                <a16:creationId xmlns:a16="http://schemas.microsoft.com/office/drawing/2014/main" id="{9472E691-58B1-05E3-C356-D12EC8A12692}"/>
              </a:ext>
            </a:extLst>
          </p:cNvPr>
          <p:cNvSpPr txBox="1"/>
          <p:nvPr>
            <p:custDataLst>
              <p:tags r:id="rId2"/>
            </p:custDataLst>
          </p:nvPr>
        </p:nvSpPr>
        <p:spPr>
          <a:xfrm>
            <a:off x="1557511" y="5978039"/>
            <a:ext cx="10080000" cy="338554"/>
          </a:xfrm>
          <a:prstGeom prst="rect">
            <a:avLst/>
          </a:prstGeom>
          <a:noFill/>
        </p:spPr>
        <p:txBody>
          <a:bodyPr wrap="square" rtlCol="0">
            <a:spAutoFit/>
          </a:bodyPr>
          <a:lstStyle/>
          <a:p>
            <a:pPr algn="just" eaLnBrk="0" fontAlgn="base" hangingPunct="0">
              <a:spcBef>
                <a:spcPct val="0"/>
              </a:spcBef>
              <a:spcAft>
                <a:spcPct val="0"/>
              </a:spcAft>
              <a:buClr>
                <a:srgbClr val="DF2680"/>
              </a:buClr>
            </a:pPr>
            <a:r>
              <a:rPr lang="fr-FR" sz="1600" b="1" dirty="0">
                <a:solidFill>
                  <a:schemeClr val="accent6"/>
                </a:solidFill>
                <a:latin typeface="Calibri" panose="020F0502020204030204" pitchFamily="34" charset="0"/>
                <a:ea typeface="Calibri" panose="020F0502020204030204" pitchFamily="34" charset="0"/>
                <a:cs typeface="Arial" panose="020B0604020202020204" pitchFamily="34" charset="0"/>
              </a:rPr>
              <a:t>L</a:t>
            </a:r>
            <a:r>
              <a:rPr lang="fr-FR" sz="1600" b="1" dirty="0">
                <a:solidFill>
                  <a:schemeClr val="accent6"/>
                </a:solidFill>
                <a:effectLst/>
                <a:latin typeface="Calibri" panose="020F0502020204030204" pitchFamily="34" charset="0"/>
                <a:ea typeface="Calibri" panose="020F0502020204030204" pitchFamily="34" charset="0"/>
              </a:rPr>
              <a:t>a fonctionnalité ordonnance envoyé au pharmacien </a:t>
            </a:r>
            <a:r>
              <a:rPr lang="fr-FR" sz="1600" dirty="0">
                <a:solidFill>
                  <a:srgbClr val="000000"/>
                </a:solidFill>
                <a:effectLst/>
                <a:latin typeface="Calibri" panose="020F0502020204030204" pitchFamily="34" charset="0"/>
                <a:ea typeface="Calibri" panose="020F0502020204030204" pitchFamily="34" charset="0"/>
              </a:rPr>
              <a:t>(NOUVEAU)</a:t>
            </a:r>
            <a:endParaRPr lang="fr-FR" sz="1600" dirty="0">
              <a:cs typeface="Arial" panose="020B0604020202020204" pitchFamily="34" charset="0"/>
            </a:endParaRPr>
          </a:p>
        </p:txBody>
      </p:sp>
      <p:sp>
        <p:nvSpPr>
          <p:cNvPr id="18" name="Rectangle 17">
            <a:extLst>
              <a:ext uri="{FF2B5EF4-FFF2-40B4-BE49-F238E27FC236}">
                <a16:creationId xmlns:a16="http://schemas.microsoft.com/office/drawing/2014/main" id="{050490F1-2D90-6AE0-6063-5FC5D2AFE5E1}"/>
              </a:ext>
            </a:extLst>
          </p:cNvPr>
          <p:cNvSpPr/>
          <p:nvPr>
            <p:custDataLst>
              <p:tags r:id="rId3"/>
            </p:custDataLst>
          </p:nvPr>
        </p:nvSpPr>
        <p:spPr>
          <a:xfrm>
            <a:off x="402209" y="1654719"/>
            <a:ext cx="10791507" cy="830997"/>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effectLst/>
                <a:uLnTx/>
                <a:uFillTx/>
              </a:rPr>
              <a:t>Il s'agit d'un espace de confiance national permettant à des </a:t>
            </a:r>
            <a:r>
              <a:rPr lang="fr-FR" sz="1600" kern="0" dirty="0"/>
              <a:t>professionnels de santé référencés auprès de l'Agence du Numérique en Santé d'échanger par email dans un environnement informatique garantissant la sécurité et la confidentialité des données échangées.</a:t>
            </a:r>
          </a:p>
        </p:txBody>
      </p:sp>
      <p:pic>
        <p:nvPicPr>
          <p:cNvPr id="19" name="Image 18">
            <a:extLst>
              <a:ext uri="{FF2B5EF4-FFF2-40B4-BE49-F238E27FC236}">
                <a16:creationId xmlns:a16="http://schemas.microsoft.com/office/drawing/2014/main" id="{D97E2D8A-61BE-8A92-B1C5-54A02CADA85D}"/>
              </a:ext>
            </a:extLst>
          </p:cNvPr>
          <p:cNvPicPr>
            <a:picLocks noChangeAspect="1"/>
          </p:cNvPicPr>
          <p:nvPr>
            <p:custDataLst>
              <p:tags r:id="rId4"/>
            </p:custDataLst>
          </p:nvPr>
        </p:nvPicPr>
        <p:blipFill>
          <a:blip r:embed="rId13" cstate="hqprint">
            <a:extLst>
              <a:ext uri="{28A0092B-C50C-407E-A947-70E740481C1C}">
                <a14:useLocalDpi xmlns:a14="http://schemas.microsoft.com/office/drawing/2010/main" val="0"/>
              </a:ext>
            </a:extLst>
          </a:blip>
          <a:stretch>
            <a:fillRect/>
          </a:stretch>
        </p:blipFill>
        <p:spPr>
          <a:xfrm>
            <a:off x="66240" y="1188027"/>
            <a:ext cx="852393" cy="338555"/>
          </a:xfrm>
          <a:prstGeom prst="rect">
            <a:avLst/>
          </a:prstGeom>
        </p:spPr>
      </p:pic>
      <p:sp>
        <p:nvSpPr>
          <p:cNvPr id="17" name="ZoneTexte 16">
            <a:extLst>
              <a:ext uri="{FF2B5EF4-FFF2-40B4-BE49-F238E27FC236}">
                <a16:creationId xmlns:a16="http://schemas.microsoft.com/office/drawing/2014/main" id="{89B64D8B-59AA-255D-994F-27AE1FF29359}"/>
              </a:ext>
            </a:extLst>
          </p:cNvPr>
          <p:cNvSpPr txBox="1"/>
          <p:nvPr/>
        </p:nvSpPr>
        <p:spPr>
          <a:xfrm>
            <a:off x="918634" y="507519"/>
            <a:ext cx="4683642" cy="400110"/>
          </a:xfrm>
          <a:prstGeom prst="rect">
            <a:avLst/>
          </a:prstGeom>
          <a:noFill/>
        </p:spPr>
        <p:txBody>
          <a:bodyPr wrap="square" lIns="91440" tIns="45720" rIns="91440" bIns="45720" anchor="t">
            <a:spAutoFit/>
          </a:bodyPr>
          <a:lstStyle/>
          <a:p>
            <a:pPr algn="just" defTabSz="2438338" hangingPunct="0">
              <a:defRPr/>
            </a:pPr>
            <a:r>
              <a:rPr lang="fr-FR" sz="2000" b="1">
                <a:solidFill>
                  <a:srgbClr val="DF2680"/>
                </a:solidFill>
              </a:rPr>
              <a:t>PRÉSENTATION DE  MON ESPACE SANTÉ</a:t>
            </a:r>
            <a:endParaRPr lang="fr-FR" sz="2000">
              <a:cs typeface="Calibri"/>
            </a:endParaRPr>
          </a:p>
        </p:txBody>
      </p:sp>
      <p:pic>
        <p:nvPicPr>
          <p:cNvPr id="2" name="Graphique 1" descr="Badge 1 contour">
            <a:extLst>
              <a:ext uri="{FF2B5EF4-FFF2-40B4-BE49-F238E27FC236}">
                <a16:creationId xmlns:a16="http://schemas.microsoft.com/office/drawing/2014/main" id="{9B651F16-B615-3F97-83EB-2A6EAE4AAD9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34" y="203419"/>
            <a:ext cx="914400" cy="914400"/>
          </a:xfrm>
          <a:prstGeom prst="rect">
            <a:avLst/>
          </a:prstGeom>
        </p:spPr>
      </p:pic>
      <p:sp>
        <p:nvSpPr>
          <p:cNvPr id="22" name="Rectangle 21">
            <a:extLst>
              <a:ext uri="{FF2B5EF4-FFF2-40B4-BE49-F238E27FC236}">
                <a16:creationId xmlns:a16="http://schemas.microsoft.com/office/drawing/2014/main" id="{EABB2B55-BB0A-252F-B4C4-2E301BBB5FC3}"/>
              </a:ext>
            </a:extLst>
          </p:cNvPr>
          <p:cNvSpPr/>
          <p:nvPr/>
        </p:nvSpPr>
        <p:spPr bwMode="auto">
          <a:xfrm>
            <a:off x="918634" y="1220590"/>
            <a:ext cx="7383838" cy="33855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fr-FR" sz="1600" b="1" i="0" u="sng" strike="noStrike" kern="0" cap="none" spc="0" normalizeH="0" baseline="0" noProof="0" dirty="0">
                <a:ln>
                  <a:noFill/>
                </a:ln>
                <a:solidFill>
                  <a:srgbClr val="DF2680"/>
                </a:solidFill>
                <a:effectLst/>
                <a:uLnTx/>
                <a:uFillTx/>
                <a:cs typeface="Arial" panose="020B0604020202020204" pitchFamily="34" charset="0"/>
              </a:rPr>
              <a:t>La Messagerie Sécurisée Santé  </a:t>
            </a:r>
          </a:p>
        </p:txBody>
      </p:sp>
      <p:sp>
        <p:nvSpPr>
          <p:cNvPr id="24" name="Oval 51">
            <a:extLst>
              <a:ext uri="{FF2B5EF4-FFF2-40B4-BE49-F238E27FC236}">
                <a16:creationId xmlns:a16="http://schemas.microsoft.com/office/drawing/2014/main" id="{81E29C22-57C8-E52D-9CDE-EBB28FA6C08B}"/>
              </a:ext>
            </a:extLst>
          </p:cNvPr>
          <p:cNvSpPr>
            <a:spLocks noChangeAspect="1"/>
          </p:cNvSpPr>
          <p:nvPr/>
        </p:nvSpPr>
        <p:spPr>
          <a:xfrm>
            <a:off x="732087" y="2700867"/>
            <a:ext cx="540000" cy="540000"/>
          </a:xfrm>
          <a:prstGeom prst="ellipse">
            <a:avLst/>
          </a:prstGeom>
          <a:solidFill>
            <a:srgbClr val="A4368C">
              <a:alpha val="25098"/>
            </a:srgbClr>
          </a:solidFill>
          <a:ln w="12700" cap="flat" cmpd="sng" algn="ctr">
            <a:no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25" name="Oval 51">
            <a:extLst>
              <a:ext uri="{FF2B5EF4-FFF2-40B4-BE49-F238E27FC236}">
                <a16:creationId xmlns:a16="http://schemas.microsoft.com/office/drawing/2014/main" id="{E818CE93-F699-FB3E-0874-480687D3C103}"/>
              </a:ext>
            </a:extLst>
          </p:cNvPr>
          <p:cNvSpPr>
            <a:spLocks noChangeAspect="1"/>
          </p:cNvSpPr>
          <p:nvPr/>
        </p:nvSpPr>
        <p:spPr>
          <a:xfrm>
            <a:off x="732087" y="3698713"/>
            <a:ext cx="540000" cy="540000"/>
          </a:xfrm>
          <a:prstGeom prst="ellipse">
            <a:avLst/>
          </a:prstGeom>
          <a:solidFill>
            <a:schemeClr val="accent5">
              <a:alpha val="25098"/>
            </a:schemeClr>
          </a:solidFill>
          <a:ln w="12700" cap="flat" cmpd="sng" algn="ctr">
            <a:no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27" name="Oval 51">
            <a:extLst>
              <a:ext uri="{FF2B5EF4-FFF2-40B4-BE49-F238E27FC236}">
                <a16:creationId xmlns:a16="http://schemas.microsoft.com/office/drawing/2014/main" id="{B03B2B86-A6BF-4B86-24D5-490E8C0B4235}"/>
              </a:ext>
            </a:extLst>
          </p:cNvPr>
          <p:cNvSpPr>
            <a:spLocks noChangeAspect="1"/>
          </p:cNvSpPr>
          <p:nvPr/>
        </p:nvSpPr>
        <p:spPr>
          <a:xfrm>
            <a:off x="734174" y="4835382"/>
            <a:ext cx="540000" cy="540000"/>
          </a:xfrm>
          <a:prstGeom prst="ellipse">
            <a:avLst/>
          </a:prstGeom>
          <a:solidFill>
            <a:schemeClr val="accent2">
              <a:alpha val="25098"/>
            </a:schemeClr>
          </a:solidFill>
          <a:ln w="12700" cap="flat" cmpd="sng" algn="ctr">
            <a:no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pic>
        <p:nvPicPr>
          <p:cNvPr id="28" name="Graphic 27">
            <a:extLst>
              <a:ext uri="{FF2B5EF4-FFF2-40B4-BE49-F238E27FC236}">
                <a16:creationId xmlns:a16="http://schemas.microsoft.com/office/drawing/2014/main" id="{C571D5F2-7BD3-F38C-7E05-D7C3A34234B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1320" y="5877316"/>
            <a:ext cx="540000" cy="540000"/>
          </a:xfrm>
          <a:prstGeom prst="rect">
            <a:avLst/>
          </a:prstGeom>
        </p:spPr>
      </p:pic>
      <p:sp>
        <p:nvSpPr>
          <p:cNvPr id="29" name="Oval 51">
            <a:extLst>
              <a:ext uri="{FF2B5EF4-FFF2-40B4-BE49-F238E27FC236}">
                <a16:creationId xmlns:a16="http://schemas.microsoft.com/office/drawing/2014/main" id="{7854F131-3FE8-1925-F89B-09948D05B0AD}"/>
              </a:ext>
            </a:extLst>
          </p:cNvPr>
          <p:cNvSpPr>
            <a:spLocks noChangeAspect="1"/>
          </p:cNvSpPr>
          <p:nvPr/>
        </p:nvSpPr>
        <p:spPr>
          <a:xfrm>
            <a:off x="732087" y="5877316"/>
            <a:ext cx="540000" cy="540000"/>
          </a:xfrm>
          <a:prstGeom prst="ellipse">
            <a:avLst/>
          </a:prstGeom>
          <a:solidFill>
            <a:schemeClr val="accent6">
              <a:alpha val="25098"/>
            </a:schemeClr>
          </a:solidFill>
          <a:ln w="12700" cap="flat" cmpd="sng" algn="ctr">
            <a:no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3510124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9C8C7-7F7E-3742-91D2-121A4C8AD484}"/>
            </a:ext>
          </a:extLst>
        </p:cNvPr>
        <p:cNvGrpSpPr/>
        <p:nvPr/>
      </p:nvGrpSpPr>
      <p:grpSpPr>
        <a:xfrm>
          <a:off x="0" y="0"/>
          <a:ext cx="0" cy="0"/>
          <a:chOff x="0" y="0"/>
          <a:chExt cx="0" cy="0"/>
        </a:xfrm>
      </p:grpSpPr>
      <p:grpSp>
        <p:nvGrpSpPr>
          <p:cNvPr id="7" name="Group 28">
            <a:extLst>
              <a:ext uri="{FF2B5EF4-FFF2-40B4-BE49-F238E27FC236}">
                <a16:creationId xmlns:a16="http://schemas.microsoft.com/office/drawing/2014/main" id="{44C61679-D5DB-69B0-5B3C-F642C642D612}"/>
              </a:ext>
            </a:extLst>
          </p:cNvPr>
          <p:cNvGrpSpPr/>
          <p:nvPr>
            <p:custDataLst>
              <p:tags r:id="rId1"/>
            </p:custDataLst>
          </p:nvPr>
        </p:nvGrpSpPr>
        <p:grpSpPr>
          <a:xfrm>
            <a:off x="6557369" y="1623233"/>
            <a:ext cx="1130744" cy="977858"/>
            <a:chOff x="6095353" y="2708868"/>
            <a:chExt cx="1129925" cy="1264171"/>
          </a:xfrm>
        </p:grpSpPr>
        <p:pic>
          <p:nvPicPr>
            <p:cNvPr id="10" name="Image 39">
              <a:extLst>
                <a:ext uri="{FF2B5EF4-FFF2-40B4-BE49-F238E27FC236}">
                  <a16:creationId xmlns:a16="http://schemas.microsoft.com/office/drawing/2014/main" id="{0EA24198-49F8-9A7A-8FAC-73D72D078C9C}"/>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577278" y="2708868"/>
              <a:ext cx="648000" cy="648000"/>
            </a:xfrm>
            <a:prstGeom prst="rect">
              <a:avLst/>
            </a:prstGeom>
          </p:spPr>
        </p:pic>
        <p:sp>
          <p:nvSpPr>
            <p:cNvPr id="16" name="Rectangle à coins arrondis 51">
              <a:extLst>
                <a:ext uri="{FF2B5EF4-FFF2-40B4-BE49-F238E27FC236}">
                  <a16:creationId xmlns:a16="http://schemas.microsoft.com/office/drawing/2014/main" id="{C63EE530-7CEE-8CA3-3C66-C21E8BB9CA4C}"/>
                </a:ext>
              </a:extLst>
            </p:cNvPr>
            <p:cNvSpPr/>
            <p:nvPr/>
          </p:nvSpPr>
          <p:spPr>
            <a:xfrm>
              <a:off x="6095353" y="3540992"/>
              <a:ext cx="432000" cy="432047"/>
            </a:xfrm>
            <a:prstGeom prst="roundRect">
              <a:avLst/>
            </a:prstGeom>
            <a:no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17" name="Rectangle 16">
            <a:extLst>
              <a:ext uri="{FF2B5EF4-FFF2-40B4-BE49-F238E27FC236}">
                <a16:creationId xmlns:a16="http://schemas.microsoft.com/office/drawing/2014/main" id="{97CE818B-55CD-FB97-C7D3-2BCEADFD68F0}"/>
              </a:ext>
            </a:extLst>
          </p:cNvPr>
          <p:cNvSpPr/>
          <p:nvPr>
            <p:custDataLst>
              <p:tags r:id="rId2"/>
            </p:custDataLst>
          </p:nvPr>
        </p:nvSpPr>
        <p:spPr bwMode="auto">
          <a:xfrm>
            <a:off x="618707" y="1200708"/>
            <a:ext cx="10215870" cy="338554"/>
          </a:xfrm>
          <a:prstGeom prst="rect">
            <a:avLst/>
          </a:prstGeom>
          <a:noFill/>
        </p:spPr>
        <p:txBody>
          <a:bodyPr wrap="square" lIns="91440" tIns="45720" rIns="91440" bIns="45720" anchor="t">
            <a:spAutoFit/>
          </a:bodyPr>
          <a:lstStyle/>
          <a:p>
            <a:pPr>
              <a:spcAft>
                <a:spcPts val="600"/>
              </a:spcAft>
              <a:defRPr/>
            </a:pPr>
            <a:r>
              <a:rPr lang="fr-FR" sz="1600" b="1" u="sng" kern="0" dirty="0">
                <a:solidFill>
                  <a:srgbClr val="DF2680"/>
                </a:solidFill>
                <a:cs typeface="Arial" panose="020B0604020202020204" pitchFamily="34" charset="0"/>
              </a:rPr>
              <a:t>Un agenda </a:t>
            </a:r>
            <a:endParaRPr kumimoji="0" lang="fr-FR" sz="1400" b="0" i="0" u="sng" strike="noStrike" kern="1200" cap="none" spc="0" normalizeH="0" baseline="0" noProof="0" dirty="0">
              <a:ln>
                <a:noFill/>
              </a:ln>
              <a:effectLst/>
              <a:uLnTx/>
              <a:uFillTx/>
              <a:cs typeface="Arial" panose="020B0604020202020204" pitchFamily="34" charset="0"/>
            </a:endParaRPr>
          </a:p>
        </p:txBody>
      </p:sp>
      <p:pic>
        <p:nvPicPr>
          <p:cNvPr id="26" name="Picture 2">
            <a:extLst>
              <a:ext uri="{FF2B5EF4-FFF2-40B4-BE49-F238E27FC236}">
                <a16:creationId xmlns:a16="http://schemas.microsoft.com/office/drawing/2014/main" id="{2B9468CC-34E4-F576-076B-6B5C62D07A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48447" y="88492"/>
            <a:ext cx="1267629" cy="85540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37EDCE0E-5109-F57D-6377-BE72AAAD0DC6}"/>
              </a:ext>
            </a:extLst>
          </p:cNvPr>
          <p:cNvPicPr>
            <a:picLocks noChangeAspect="1"/>
          </p:cNvPicPr>
          <p:nvPr/>
        </p:nvPicPr>
        <p:blipFill rotWithShape="1">
          <a:blip r:embed="rId7"/>
          <a:srcRect l="4905" t="6516" r="12935" b="858"/>
          <a:stretch/>
        </p:blipFill>
        <p:spPr>
          <a:xfrm>
            <a:off x="618707" y="1622151"/>
            <a:ext cx="7467600" cy="4562475"/>
          </a:xfrm>
          <a:prstGeom prst="rect">
            <a:avLst/>
          </a:prstGeom>
        </p:spPr>
      </p:pic>
      <p:sp>
        <p:nvSpPr>
          <p:cNvPr id="5" name="ZoneTexte 4">
            <a:extLst>
              <a:ext uri="{FF2B5EF4-FFF2-40B4-BE49-F238E27FC236}">
                <a16:creationId xmlns:a16="http://schemas.microsoft.com/office/drawing/2014/main" id="{DB1DCF73-734F-55B7-F3B3-53E31874A7A2}"/>
              </a:ext>
            </a:extLst>
          </p:cNvPr>
          <p:cNvSpPr txBox="1"/>
          <p:nvPr/>
        </p:nvSpPr>
        <p:spPr>
          <a:xfrm>
            <a:off x="918634" y="507519"/>
            <a:ext cx="4683642" cy="400110"/>
          </a:xfrm>
          <a:prstGeom prst="rect">
            <a:avLst/>
          </a:prstGeom>
          <a:noFill/>
        </p:spPr>
        <p:txBody>
          <a:bodyPr wrap="square" lIns="91440" tIns="45720" rIns="91440" bIns="45720" anchor="t">
            <a:spAutoFit/>
          </a:bodyPr>
          <a:lstStyle/>
          <a:p>
            <a:pPr algn="just" defTabSz="2438338" hangingPunct="0">
              <a:defRPr/>
            </a:pPr>
            <a:r>
              <a:rPr lang="fr-FR" sz="2000" b="1">
                <a:solidFill>
                  <a:srgbClr val="DF2680"/>
                </a:solidFill>
              </a:rPr>
              <a:t>PRÉSENTATION DE  MON ESPACE SANTÉ</a:t>
            </a:r>
            <a:endParaRPr lang="fr-FR" sz="2000">
              <a:cs typeface="Calibri"/>
            </a:endParaRPr>
          </a:p>
        </p:txBody>
      </p:sp>
      <p:pic>
        <p:nvPicPr>
          <p:cNvPr id="2" name="Graphique 1" descr="Badge 1 contour">
            <a:extLst>
              <a:ext uri="{FF2B5EF4-FFF2-40B4-BE49-F238E27FC236}">
                <a16:creationId xmlns:a16="http://schemas.microsoft.com/office/drawing/2014/main" id="{0B292902-8B27-3855-222F-1A52D50516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34" y="203419"/>
            <a:ext cx="914400" cy="914400"/>
          </a:xfrm>
          <a:prstGeom prst="rect">
            <a:avLst/>
          </a:prstGeom>
        </p:spPr>
      </p:pic>
      <p:sp>
        <p:nvSpPr>
          <p:cNvPr id="4" name="Oval 3">
            <a:extLst>
              <a:ext uri="{FF2B5EF4-FFF2-40B4-BE49-F238E27FC236}">
                <a16:creationId xmlns:a16="http://schemas.microsoft.com/office/drawing/2014/main" id="{4CF34EDD-2C3A-5D9F-61E1-94452B237E23}"/>
              </a:ext>
            </a:extLst>
          </p:cNvPr>
          <p:cNvSpPr/>
          <p:nvPr/>
        </p:nvSpPr>
        <p:spPr>
          <a:xfrm>
            <a:off x="312520" y="3553036"/>
            <a:ext cx="347551" cy="338901"/>
          </a:xfrm>
          <a:prstGeom prst="ellipse">
            <a:avLst/>
          </a:prstGeom>
          <a:solidFill>
            <a:schemeClr val="bg1"/>
          </a:solidFill>
          <a:ln w="28575">
            <a:solidFill>
              <a:srgbClr val="DF26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DF2680"/>
                </a:solidFill>
              </a:rPr>
              <a:t>2</a:t>
            </a:r>
          </a:p>
        </p:txBody>
      </p:sp>
      <p:sp>
        <p:nvSpPr>
          <p:cNvPr id="6" name="Rectangle: Rounded Corners 5">
            <a:extLst>
              <a:ext uri="{FF2B5EF4-FFF2-40B4-BE49-F238E27FC236}">
                <a16:creationId xmlns:a16="http://schemas.microsoft.com/office/drawing/2014/main" id="{00EDE4FD-1A36-CFF5-9F4F-693DFB8F79B5}"/>
              </a:ext>
            </a:extLst>
          </p:cNvPr>
          <p:cNvSpPr/>
          <p:nvPr/>
        </p:nvSpPr>
        <p:spPr>
          <a:xfrm>
            <a:off x="530433" y="3631025"/>
            <a:ext cx="4146341" cy="2464975"/>
          </a:xfrm>
          <a:prstGeom prst="roundRect">
            <a:avLst/>
          </a:prstGeom>
          <a:noFill/>
          <a:ln w="28575">
            <a:solidFill>
              <a:srgbClr val="DF268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A4368C"/>
              </a:solidFill>
            </a:endParaRPr>
          </a:p>
        </p:txBody>
      </p:sp>
      <p:sp>
        <p:nvSpPr>
          <p:cNvPr id="9" name="Rectangle: Rounded Corners 8">
            <a:extLst>
              <a:ext uri="{FF2B5EF4-FFF2-40B4-BE49-F238E27FC236}">
                <a16:creationId xmlns:a16="http://schemas.microsoft.com/office/drawing/2014/main" id="{6A433F23-FCA2-E223-2D99-024AB5B7C6CD}"/>
              </a:ext>
            </a:extLst>
          </p:cNvPr>
          <p:cNvSpPr/>
          <p:nvPr/>
        </p:nvSpPr>
        <p:spPr>
          <a:xfrm>
            <a:off x="530433" y="2309911"/>
            <a:ext cx="4146341" cy="1149599"/>
          </a:xfrm>
          <a:prstGeom prst="roundRect">
            <a:avLst/>
          </a:prstGeom>
          <a:noFill/>
          <a:ln w="28575">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A4368C"/>
              </a:solidFill>
            </a:endParaRPr>
          </a:p>
        </p:txBody>
      </p:sp>
      <p:sp>
        <p:nvSpPr>
          <p:cNvPr id="11" name="Oval 10">
            <a:extLst>
              <a:ext uri="{FF2B5EF4-FFF2-40B4-BE49-F238E27FC236}">
                <a16:creationId xmlns:a16="http://schemas.microsoft.com/office/drawing/2014/main" id="{27982480-5A07-3C8F-97BC-351C6CF26930}"/>
              </a:ext>
            </a:extLst>
          </p:cNvPr>
          <p:cNvSpPr/>
          <p:nvPr/>
        </p:nvSpPr>
        <p:spPr>
          <a:xfrm>
            <a:off x="312520" y="2216385"/>
            <a:ext cx="347551" cy="338901"/>
          </a:xfrm>
          <a:prstGeom prst="ellipse">
            <a:avLst/>
          </a:prstGeom>
          <a:solidFill>
            <a:schemeClr val="bg1"/>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7030A0"/>
                </a:solidFill>
              </a:rPr>
              <a:t>1</a:t>
            </a:r>
            <a:endParaRPr lang="fr-FR" sz="2800" b="1" dirty="0">
              <a:solidFill>
                <a:srgbClr val="7030A0"/>
              </a:solidFill>
            </a:endParaRPr>
          </a:p>
        </p:txBody>
      </p:sp>
      <p:sp>
        <p:nvSpPr>
          <p:cNvPr id="12" name="Rectangle: Rounded Corners 11">
            <a:extLst>
              <a:ext uri="{FF2B5EF4-FFF2-40B4-BE49-F238E27FC236}">
                <a16:creationId xmlns:a16="http://schemas.microsoft.com/office/drawing/2014/main" id="{8A665B94-D76E-A91A-4ACA-2783896FF72D}"/>
              </a:ext>
            </a:extLst>
          </p:cNvPr>
          <p:cNvSpPr/>
          <p:nvPr/>
        </p:nvSpPr>
        <p:spPr>
          <a:xfrm>
            <a:off x="5290708" y="2124472"/>
            <a:ext cx="2795600" cy="4060154"/>
          </a:xfrm>
          <a:prstGeom prst="roundRect">
            <a:avLst/>
          </a:prstGeom>
          <a:noFill/>
          <a:ln w="28575">
            <a:solidFill>
              <a:srgbClr val="F4B8D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A4368C"/>
              </a:solidFill>
            </a:endParaRPr>
          </a:p>
        </p:txBody>
      </p:sp>
      <p:sp>
        <p:nvSpPr>
          <p:cNvPr id="13" name="Oval 12">
            <a:extLst>
              <a:ext uri="{FF2B5EF4-FFF2-40B4-BE49-F238E27FC236}">
                <a16:creationId xmlns:a16="http://schemas.microsoft.com/office/drawing/2014/main" id="{D7B966FB-CB87-B396-C463-D84B3466D9F4}"/>
              </a:ext>
            </a:extLst>
          </p:cNvPr>
          <p:cNvSpPr/>
          <p:nvPr/>
        </p:nvSpPr>
        <p:spPr>
          <a:xfrm>
            <a:off x="5142415" y="2046934"/>
            <a:ext cx="347551" cy="338901"/>
          </a:xfrm>
          <a:prstGeom prst="ellipse">
            <a:avLst/>
          </a:prstGeom>
          <a:solidFill>
            <a:schemeClr val="bg1"/>
          </a:solidFill>
          <a:ln w="28575">
            <a:solidFill>
              <a:srgbClr val="F4B8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4B8D5"/>
                </a:solidFill>
              </a:rPr>
              <a:t>3</a:t>
            </a:r>
          </a:p>
        </p:txBody>
      </p:sp>
      <p:sp>
        <p:nvSpPr>
          <p:cNvPr id="14" name="Oval 13">
            <a:extLst>
              <a:ext uri="{FF2B5EF4-FFF2-40B4-BE49-F238E27FC236}">
                <a16:creationId xmlns:a16="http://schemas.microsoft.com/office/drawing/2014/main" id="{F4D2A10F-A77F-C178-5A91-5079886AC0FD}"/>
              </a:ext>
            </a:extLst>
          </p:cNvPr>
          <p:cNvSpPr/>
          <p:nvPr/>
        </p:nvSpPr>
        <p:spPr>
          <a:xfrm>
            <a:off x="8853207" y="1873852"/>
            <a:ext cx="347551" cy="338901"/>
          </a:xfrm>
          <a:prstGeom prst="ellipse">
            <a:avLst/>
          </a:prstGeom>
          <a:solidFill>
            <a:schemeClr val="bg1"/>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7030A0"/>
                </a:solidFill>
              </a:rPr>
              <a:t>1</a:t>
            </a:r>
            <a:endParaRPr lang="fr-FR" sz="2800" b="1" dirty="0">
              <a:solidFill>
                <a:srgbClr val="7030A0"/>
              </a:solidFill>
            </a:endParaRPr>
          </a:p>
        </p:txBody>
      </p:sp>
      <p:sp>
        <p:nvSpPr>
          <p:cNvPr id="19" name="TextBox 18">
            <a:extLst>
              <a:ext uri="{FF2B5EF4-FFF2-40B4-BE49-F238E27FC236}">
                <a16:creationId xmlns:a16="http://schemas.microsoft.com/office/drawing/2014/main" id="{B835BF0B-78C9-7716-54F2-D8A20269FE68}"/>
              </a:ext>
            </a:extLst>
          </p:cNvPr>
          <p:cNvSpPr txBox="1"/>
          <p:nvPr/>
        </p:nvSpPr>
        <p:spPr>
          <a:xfrm>
            <a:off x="9200482" y="1833420"/>
            <a:ext cx="2448049" cy="830997"/>
          </a:xfrm>
          <a:prstGeom prst="rect">
            <a:avLst/>
          </a:prstGeom>
          <a:noFill/>
        </p:spPr>
        <p:txBody>
          <a:bodyPr wrap="square">
            <a:spAutoFit/>
          </a:bodyPr>
          <a:lstStyle/>
          <a:p>
            <a:r>
              <a:rPr lang="fr-FR" sz="1600" b="1" dirty="0">
                <a:solidFill>
                  <a:srgbClr val="A4368C"/>
                </a:solidFill>
                <a:cs typeface="Arial"/>
              </a:rPr>
              <a:t>Réception de notifications de rappel </a:t>
            </a:r>
            <a:r>
              <a:rPr lang="fr-FR" sz="1600" dirty="0">
                <a:cs typeface="Arial"/>
              </a:rPr>
              <a:t>par e-mail et au sein de l’Espace santé</a:t>
            </a:r>
            <a:endParaRPr lang="fr-FR" sz="1600" dirty="0"/>
          </a:p>
        </p:txBody>
      </p:sp>
      <p:sp>
        <p:nvSpPr>
          <p:cNvPr id="20" name="Oval 19">
            <a:extLst>
              <a:ext uri="{FF2B5EF4-FFF2-40B4-BE49-F238E27FC236}">
                <a16:creationId xmlns:a16="http://schemas.microsoft.com/office/drawing/2014/main" id="{B987D261-6511-3DDF-2A12-598929F95609}"/>
              </a:ext>
            </a:extLst>
          </p:cNvPr>
          <p:cNvSpPr/>
          <p:nvPr/>
        </p:nvSpPr>
        <p:spPr>
          <a:xfrm>
            <a:off x="8853207" y="3214135"/>
            <a:ext cx="347551" cy="338901"/>
          </a:xfrm>
          <a:prstGeom prst="ellipse">
            <a:avLst/>
          </a:prstGeom>
          <a:solidFill>
            <a:schemeClr val="bg1"/>
          </a:solidFill>
          <a:ln w="28575">
            <a:solidFill>
              <a:srgbClr val="DF26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DF2680"/>
                </a:solidFill>
              </a:rPr>
              <a:t>2</a:t>
            </a:r>
          </a:p>
        </p:txBody>
      </p:sp>
      <p:sp>
        <p:nvSpPr>
          <p:cNvPr id="22" name="TextBox 21">
            <a:extLst>
              <a:ext uri="{FF2B5EF4-FFF2-40B4-BE49-F238E27FC236}">
                <a16:creationId xmlns:a16="http://schemas.microsoft.com/office/drawing/2014/main" id="{3BB587A5-FDC8-D8C1-496E-AC431DECF6B4}"/>
              </a:ext>
            </a:extLst>
          </p:cNvPr>
          <p:cNvSpPr txBox="1"/>
          <p:nvPr/>
        </p:nvSpPr>
        <p:spPr>
          <a:xfrm>
            <a:off x="9200482" y="3116366"/>
            <a:ext cx="2448049" cy="830997"/>
          </a:xfrm>
          <a:prstGeom prst="rect">
            <a:avLst/>
          </a:prstGeom>
          <a:noFill/>
        </p:spPr>
        <p:txBody>
          <a:bodyPr wrap="square">
            <a:spAutoFit/>
          </a:bodyPr>
          <a:lstStyle/>
          <a:p>
            <a:pPr algn="just">
              <a:spcBef>
                <a:spcPct val="0"/>
              </a:spcBef>
              <a:spcAft>
                <a:spcPct val="0"/>
              </a:spcAft>
              <a:buClr>
                <a:srgbClr val="DF2680"/>
              </a:buClr>
            </a:pPr>
            <a:r>
              <a:rPr lang="fr-FR" sz="1600" b="1" dirty="0">
                <a:solidFill>
                  <a:srgbClr val="DF2680"/>
                </a:solidFill>
                <a:ea typeface="Calibri" panose="020F0502020204030204"/>
                <a:cs typeface="Arial"/>
              </a:rPr>
              <a:t>Calendrier prévisionnel </a:t>
            </a:r>
            <a:r>
              <a:rPr lang="fr-FR" sz="1600" dirty="0">
                <a:ea typeface="Calibri" panose="020F0502020204030204"/>
                <a:cs typeface="Arial"/>
              </a:rPr>
              <a:t>rassemblant tous les rendez-vous importants</a:t>
            </a:r>
          </a:p>
        </p:txBody>
      </p:sp>
      <p:sp>
        <p:nvSpPr>
          <p:cNvPr id="23" name="Oval 22">
            <a:extLst>
              <a:ext uri="{FF2B5EF4-FFF2-40B4-BE49-F238E27FC236}">
                <a16:creationId xmlns:a16="http://schemas.microsoft.com/office/drawing/2014/main" id="{0A1B7A35-CE5B-8A4D-36DC-23B2FE2B6B0C}"/>
              </a:ext>
            </a:extLst>
          </p:cNvPr>
          <p:cNvSpPr/>
          <p:nvPr/>
        </p:nvSpPr>
        <p:spPr>
          <a:xfrm>
            <a:off x="8856773" y="4327630"/>
            <a:ext cx="347551" cy="338901"/>
          </a:xfrm>
          <a:prstGeom prst="ellipse">
            <a:avLst/>
          </a:prstGeom>
          <a:solidFill>
            <a:schemeClr val="bg1"/>
          </a:solidFill>
          <a:ln w="28575">
            <a:solidFill>
              <a:srgbClr val="F4B8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4B8D5"/>
                </a:solidFill>
              </a:rPr>
              <a:t>3</a:t>
            </a:r>
          </a:p>
        </p:txBody>
      </p:sp>
      <p:sp>
        <p:nvSpPr>
          <p:cNvPr id="25" name="TextBox 24">
            <a:extLst>
              <a:ext uri="{FF2B5EF4-FFF2-40B4-BE49-F238E27FC236}">
                <a16:creationId xmlns:a16="http://schemas.microsoft.com/office/drawing/2014/main" id="{BC209110-D18F-B220-F831-4BC1B76DCD4B}"/>
              </a:ext>
            </a:extLst>
          </p:cNvPr>
          <p:cNvSpPr txBox="1"/>
          <p:nvPr/>
        </p:nvSpPr>
        <p:spPr>
          <a:xfrm>
            <a:off x="9200482" y="4238355"/>
            <a:ext cx="2715594" cy="1200329"/>
          </a:xfrm>
          <a:prstGeom prst="rect">
            <a:avLst/>
          </a:prstGeom>
          <a:noFill/>
        </p:spPr>
        <p:txBody>
          <a:bodyPr wrap="square">
            <a:spAutoFit/>
          </a:bodyPr>
          <a:lstStyle/>
          <a:p>
            <a:r>
              <a:rPr lang="fr-FR" b="1" dirty="0">
                <a:solidFill>
                  <a:srgbClr val="F4B8D5"/>
                </a:solidFill>
                <a:ea typeface="Calibri" panose="020F0502020204030204"/>
                <a:cs typeface="Arial"/>
              </a:rPr>
              <a:t>R</a:t>
            </a:r>
            <a:r>
              <a:rPr lang="fr-FR" sz="1800" b="1" dirty="0">
                <a:solidFill>
                  <a:srgbClr val="F4B8D5"/>
                </a:solidFill>
                <a:ea typeface="Calibri" panose="020F0502020204030204"/>
                <a:cs typeface="Arial"/>
              </a:rPr>
              <a:t>eprésentation chronologique </a:t>
            </a:r>
            <a:r>
              <a:rPr lang="fr-FR" sz="1800" dirty="0">
                <a:solidFill>
                  <a:srgbClr val="000000"/>
                </a:solidFill>
                <a:ea typeface="Calibri" panose="020F0502020204030204"/>
                <a:cs typeface="Arial"/>
              </a:rPr>
              <a:t>des événements </a:t>
            </a:r>
            <a:r>
              <a:rPr lang="fr-FR" sz="1800" dirty="0">
                <a:ea typeface="Calibri" panose="020F0502020204030204"/>
                <a:cs typeface="Arial"/>
              </a:rPr>
              <a:t>qui attraient à mon parcours de soins</a:t>
            </a:r>
            <a:endParaRPr lang="fr-FR" dirty="0"/>
          </a:p>
        </p:txBody>
      </p:sp>
    </p:spTree>
    <p:extLst>
      <p:ext uri="{BB962C8B-B14F-4D97-AF65-F5344CB8AC3E}">
        <p14:creationId xmlns:p14="http://schemas.microsoft.com/office/powerpoint/2010/main" val="18649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20951-EEF4-4776-C690-697C3ABEED6A}"/>
            </a:ext>
          </a:extLst>
        </p:cNvPr>
        <p:cNvGrpSpPr/>
        <p:nvPr/>
      </p:nvGrpSpPr>
      <p:grpSpPr>
        <a:xfrm>
          <a:off x="0" y="0"/>
          <a:ext cx="0" cy="0"/>
          <a:chOff x="0" y="0"/>
          <a:chExt cx="0" cy="0"/>
        </a:xfrm>
      </p:grpSpPr>
      <p:grpSp>
        <p:nvGrpSpPr>
          <p:cNvPr id="7" name="Group 28">
            <a:extLst>
              <a:ext uri="{FF2B5EF4-FFF2-40B4-BE49-F238E27FC236}">
                <a16:creationId xmlns:a16="http://schemas.microsoft.com/office/drawing/2014/main" id="{4E39CA93-63D8-1421-2034-730A000DC20B}"/>
              </a:ext>
            </a:extLst>
          </p:cNvPr>
          <p:cNvGrpSpPr/>
          <p:nvPr>
            <p:custDataLst>
              <p:tags r:id="rId1"/>
            </p:custDataLst>
          </p:nvPr>
        </p:nvGrpSpPr>
        <p:grpSpPr>
          <a:xfrm>
            <a:off x="6557369" y="1623233"/>
            <a:ext cx="1130744" cy="977858"/>
            <a:chOff x="6095353" y="2708868"/>
            <a:chExt cx="1129925" cy="1264171"/>
          </a:xfrm>
        </p:grpSpPr>
        <p:pic>
          <p:nvPicPr>
            <p:cNvPr id="10" name="Image 39">
              <a:extLst>
                <a:ext uri="{FF2B5EF4-FFF2-40B4-BE49-F238E27FC236}">
                  <a16:creationId xmlns:a16="http://schemas.microsoft.com/office/drawing/2014/main" id="{5B696C56-F5F7-ABB3-BC75-D5726BBB1F43}"/>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577278" y="2708868"/>
              <a:ext cx="648000" cy="648000"/>
            </a:xfrm>
            <a:prstGeom prst="rect">
              <a:avLst/>
            </a:prstGeom>
          </p:spPr>
        </p:pic>
        <p:sp>
          <p:nvSpPr>
            <p:cNvPr id="16" name="Rectangle à coins arrondis 51">
              <a:extLst>
                <a:ext uri="{FF2B5EF4-FFF2-40B4-BE49-F238E27FC236}">
                  <a16:creationId xmlns:a16="http://schemas.microsoft.com/office/drawing/2014/main" id="{DF9FA20C-F5EF-CED9-95B7-F668E67D515E}"/>
                </a:ext>
              </a:extLst>
            </p:cNvPr>
            <p:cNvSpPr/>
            <p:nvPr/>
          </p:nvSpPr>
          <p:spPr>
            <a:xfrm>
              <a:off x="6095353" y="3540992"/>
              <a:ext cx="432000" cy="432047"/>
            </a:xfrm>
            <a:prstGeom prst="roundRect">
              <a:avLst/>
            </a:prstGeom>
            <a:no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pic>
        <p:nvPicPr>
          <p:cNvPr id="26" name="Picture 2">
            <a:extLst>
              <a:ext uri="{FF2B5EF4-FFF2-40B4-BE49-F238E27FC236}">
                <a16:creationId xmlns:a16="http://schemas.microsoft.com/office/drawing/2014/main" id="{76D2D0CB-3D84-9063-B92A-8382A09AD58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48447" y="88492"/>
            <a:ext cx="1267629" cy="855406"/>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29ED8061-8C0D-5355-D40B-E7B202B11C28}"/>
              </a:ext>
            </a:extLst>
          </p:cNvPr>
          <p:cNvSpPr/>
          <p:nvPr>
            <p:custDataLst>
              <p:tags r:id="rId2"/>
            </p:custDataLst>
          </p:nvPr>
        </p:nvSpPr>
        <p:spPr bwMode="auto">
          <a:xfrm>
            <a:off x="1024422" y="1082038"/>
            <a:ext cx="4678953" cy="661720"/>
          </a:xfrm>
          <a:prstGeom prst="rect">
            <a:avLst/>
          </a:prstGeom>
          <a:noFill/>
        </p:spPr>
        <p:txBody>
          <a:bodyPr wrap="square" lIns="91440" tIns="45720" rIns="91440" bIns="45720" anchor="t">
            <a:spAutoFit/>
          </a:bodyPr>
          <a:lstStyle/>
          <a:p>
            <a:pPr>
              <a:spcAft>
                <a:spcPts val="600"/>
              </a:spcAft>
              <a:defRPr/>
            </a:pPr>
            <a:r>
              <a:rPr lang="fr-FR" sz="1600" b="1" u="sng" kern="0" dirty="0">
                <a:solidFill>
                  <a:srgbClr val="DF2680"/>
                </a:solidFill>
                <a:cs typeface="Arial"/>
              </a:rPr>
              <a:t>Un catalogue de services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fr-FR" sz="1600" b="0" i="0" u="none" strike="noStrike" kern="0" cap="none" spc="0" normalizeH="0" baseline="0" noProof="0" dirty="0">
              <a:ln>
                <a:noFill/>
              </a:ln>
              <a:effectLst/>
              <a:uLnTx/>
              <a:uFillTx/>
              <a:cs typeface="Arial" panose="020B0604020202020204" pitchFamily="34" charset="0"/>
            </a:endParaRPr>
          </a:p>
        </p:txBody>
      </p:sp>
      <p:pic>
        <p:nvPicPr>
          <p:cNvPr id="45" name="Google Shape;255;p19">
            <a:extLst>
              <a:ext uri="{FF2B5EF4-FFF2-40B4-BE49-F238E27FC236}">
                <a16:creationId xmlns:a16="http://schemas.microsoft.com/office/drawing/2014/main" id="{082A33ED-0A61-A393-5507-AA2CB2FB62B6}"/>
              </a:ext>
            </a:extLst>
          </p:cNvPr>
          <p:cNvPicPr preferRelativeResize="0"/>
          <p:nvPr>
            <p:custDataLst>
              <p:tags r:id="rId3"/>
            </p:custDataLst>
          </p:nvPr>
        </p:nvPicPr>
        <p:blipFill>
          <a:blip r:embed="rId10">
            <a:alphaModFix/>
          </a:blip>
          <a:stretch>
            <a:fillRect/>
          </a:stretch>
        </p:blipFill>
        <p:spPr>
          <a:xfrm>
            <a:off x="590701" y="1123332"/>
            <a:ext cx="395157" cy="322935"/>
          </a:xfrm>
          <a:prstGeom prst="rect">
            <a:avLst/>
          </a:prstGeom>
          <a:noFill/>
          <a:ln>
            <a:noFill/>
          </a:ln>
        </p:spPr>
      </p:pic>
      <p:sp>
        <p:nvSpPr>
          <p:cNvPr id="46" name="Rectangle 45">
            <a:extLst>
              <a:ext uri="{FF2B5EF4-FFF2-40B4-BE49-F238E27FC236}">
                <a16:creationId xmlns:a16="http://schemas.microsoft.com/office/drawing/2014/main" id="{AD048AD4-9E69-1119-7D1E-FE0BF2F1B3B8}"/>
              </a:ext>
            </a:extLst>
          </p:cNvPr>
          <p:cNvSpPr/>
          <p:nvPr/>
        </p:nvSpPr>
        <p:spPr>
          <a:xfrm>
            <a:off x="4145853" y="2970316"/>
            <a:ext cx="5880649" cy="3207199"/>
          </a:xfrm>
          <a:prstGeom prst="rect">
            <a:avLst/>
          </a:prstGeom>
          <a:noFill/>
          <a:ln w="19050">
            <a:solidFill>
              <a:srgbClr val="DF2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7" name="ZoneTexte 44">
            <a:extLst>
              <a:ext uri="{FF2B5EF4-FFF2-40B4-BE49-F238E27FC236}">
                <a16:creationId xmlns:a16="http://schemas.microsoft.com/office/drawing/2014/main" id="{1BB7F8FC-34A3-A8B5-A5DE-24ADF28394F4}"/>
              </a:ext>
            </a:extLst>
          </p:cNvPr>
          <p:cNvSpPr txBox="1"/>
          <p:nvPr/>
        </p:nvSpPr>
        <p:spPr>
          <a:xfrm>
            <a:off x="5922644" y="2806820"/>
            <a:ext cx="2332249"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DF2680"/>
                </a:solidFill>
              </a:rPr>
              <a:t>S</a:t>
            </a:r>
            <a:r>
              <a:rPr kumimoji="0" lang="fr-FR" sz="1800" b="1" i="0" u="none" strike="noStrike" kern="1200" cap="none" spc="0" normalizeH="0" baseline="0" noProof="0" dirty="0" err="1">
                <a:ln>
                  <a:noFill/>
                </a:ln>
                <a:solidFill>
                  <a:srgbClr val="DF2680"/>
                </a:solidFill>
                <a:effectLst/>
                <a:uLnTx/>
                <a:uFillTx/>
                <a:ea typeface="+mn-ea"/>
                <a:cs typeface="+mn-cs"/>
              </a:rPr>
              <a:t>ervices</a:t>
            </a:r>
            <a:r>
              <a:rPr kumimoji="0" lang="fr-FR" sz="1800" b="1" i="0" u="none" strike="noStrike" kern="1200" cap="none" spc="0" normalizeH="0" baseline="0" noProof="0" dirty="0">
                <a:ln>
                  <a:noFill/>
                </a:ln>
                <a:solidFill>
                  <a:srgbClr val="DF2680"/>
                </a:solidFill>
                <a:effectLst/>
                <a:uLnTx/>
                <a:uFillTx/>
                <a:ea typeface="+mn-ea"/>
                <a:cs typeface="+mn-cs"/>
              </a:rPr>
              <a:t> référencés</a:t>
            </a:r>
          </a:p>
        </p:txBody>
      </p:sp>
      <p:pic>
        <p:nvPicPr>
          <p:cNvPr id="49" name="Image 48">
            <a:extLst>
              <a:ext uri="{FF2B5EF4-FFF2-40B4-BE49-F238E27FC236}">
                <a16:creationId xmlns:a16="http://schemas.microsoft.com/office/drawing/2014/main" id="{D30FB6F5-C469-5366-6EE5-38A3476477B2}"/>
              </a:ext>
            </a:extLst>
          </p:cNvPr>
          <p:cNvPicPr>
            <a:picLocks noChangeAspect="1"/>
          </p:cNvPicPr>
          <p:nvPr/>
        </p:nvPicPr>
        <p:blipFill>
          <a:blip r:embed="rId11"/>
          <a:srcRect t="9094"/>
          <a:stretch/>
        </p:blipFill>
        <p:spPr>
          <a:xfrm>
            <a:off x="4381997" y="3211287"/>
            <a:ext cx="5293631" cy="3027923"/>
          </a:xfrm>
          <a:prstGeom prst="rect">
            <a:avLst/>
          </a:prstGeom>
        </p:spPr>
      </p:pic>
      <p:pic>
        <p:nvPicPr>
          <p:cNvPr id="3" name="Image 2">
            <a:extLst>
              <a:ext uri="{FF2B5EF4-FFF2-40B4-BE49-F238E27FC236}">
                <a16:creationId xmlns:a16="http://schemas.microsoft.com/office/drawing/2014/main" id="{6C3594EF-2768-078A-BAAA-B61729B86E6E}"/>
              </a:ext>
            </a:extLst>
          </p:cNvPr>
          <p:cNvPicPr>
            <a:picLocks noChangeAspect="1"/>
          </p:cNvPicPr>
          <p:nvPr>
            <p:custDataLst>
              <p:tags r:id="rId4"/>
            </p:custDataLst>
          </p:nvPr>
        </p:nvPicPr>
        <p:blipFill rotWithShape="1">
          <a:blip r:embed="rId12">
            <a:extLst>
              <a:ext uri="{28A0092B-C50C-407E-A947-70E740481C1C}">
                <a14:useLocalDpi xmlns:a14="http://schemas.microsoft.com/office/drawing/2010/main" val="0"/>
              </a:ext>
            </a:extLst>
          </a:blip>
          <a:srcRect l="32644" r="8392"/>
          <a:stretch/>
        </p:blipFill>
        <p:spPr>
          <a:xfrm>
            <a:off x="927675" y="3026622"/>
            <a:ext cx="1921816" cy="3108522"/>
          </a:xfrm>
          <a:prstGeom prst="rect">
            <a:avLst/>
          </a:prstGeom>
          <a:ln>
            <a:noFill/>
          </a:ln>
          <a:effectLst>
            <a:outerShdw blurRad="292100" dist="139700" dir="2700000" algn="tl" rotWithShape="0">
              <a:srgbClr val="333333">
                <a:alpha val="65000"/>
              </a:srgbClr>
            </a:outerShdw>
          </a:effectLst>
        </p:spPr>
      </p:pic>
      <p:sp>
        <p:nvSpPr>
          <p:cNvPr id="4" name="ZoneTexte 3">
            <a:extLst>
              <a:ext uri="{FF2B5EF4-FFF2-40B4-BE49-F238E27FC236}">
                <a16:creationId xmlns:a16="http://schemas.microsoft.com/office/drawing/2014/main" id="{F892E03C-69F7-C435-79EB-04E74CD44102}"/>
              </a:ext>
            </a:extLst>
          </p:cNvPr>
          <p:cNvSpPr txBox="1"/>
          <p:nvPr/>
        </p:nvSpPr>
        <p:spPr>
          <a:xfrm>
            <a:off x="918634" y="507519"/>
            <a:ext cx="4683642" cy="400110"/>
          </a:xfrm>
          <a:prstGeom prst="rect">
            <a:avLst/>
          </a:prstGeom>
          <a:noFill/>
        </p:spPr>
        <p:txBody>
          <a:bodyPr wrap="square" lIns="91440" tIns="45720" rIns="91440" bIns="45720" anchor="t">
            <a:spAutoFit/>
          </a:bodyPr>
          <a:lstStyle/>
          <a:p>
            <a:pPr algn="just" defTabSz="2438338" hangingPunct="0">
              <a:defRPr/>
            </a:pPr>
            <a:r>
              <a:rPr lang="fr-FR" sz="2000" b="1">
                <a:solidFill>
                  <a:srgbClr val="DF2680"/>
                </a:solidFill>
              </a:rPr>
              <a:t>PRÉSENTATION DE  MON ESPACE SANTÉ</a:t>
            </a:r>
            <a:endParaRPr lang="fr-FR" sz="2000">
              <a:cs typeface="Calibri"/>
            </a:endParaRPr>
          </a:p>
        </p:txBody>
      </p:sp>
      <p:pic>
        <p:nvPicPr>
          <p:cNvPr id="2" name="Graphique 1" descr="Badge 1 contour">
            <a:extLst>
              <a:ext uri="{FF2B5EF4-FFF2-40B4-BE49-F238E27FC236}">
                <a16:creationId xmlns:a16="http://schemas.microsoft.com/office/drawing/2014/main" id="{012534A0-2417-5071-BBE1-B7BE157F35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34" y="203419"/>
            <a:ext cx="914400" cy="914400"/>
          </a:xfrm>
          <a:prstGeom prst="rect">
            <a:avLst/>
          </a:prstGeom>
        </p:spPr>
      </p:pic>
      <p:sp>
        <p:nvSpPr>
          <p:cNvPr id="6" name="TextBox 72">
            <a:extLst>
              <a:ext uri="{FF2B5EF4-FFF2-40B4-BE49-F238E27FC236}">
                <a16:creationId xmlns:a16="http://schemas.microsoft.com/office/drawing/2014/main" id="{C252B487-EBC8-E73E-83BE-A5B74F89CC3C}"/>
              </a:ext>
            </a:extLst>
          </p:cNvPr>
          <p:cNvSpPr txBox="1"/>
          <p:nvPr>
            <p:custDataLst>
              <p:tags r:id="rId5"/>
            </p:custDataLst>
          </p:nvPr>
        </p:nvSpPr>
        <p:spPr>
          <a:xfrm>
            <a:off x="1039212" y="1451656"/>
            <a:ext cx="9846501" cy="2062103"/>
          </a:xfrm>
          <a:prstGeom prst="rect">
            <a:avLst/>
          </a:prstGeom>
          <a:noFill/>
        </p:spPr>
        <p:txBody>
          <a:bodyPr wrap="square" lIns="91440" tIns="45720" rIns="91440" bIns="45720" rtlCol="0" anchor="t">
            <a:spAutoFit/>
          </a:bodyPr>
          <a:lstStyle/>
          <a:p>
            <a:pPr marL="285750" indent="-285750" algn="just">
              <a:spcBef>
                <a:spcPct val="0"/>
              </a:spcBef>
              <a:spcAft>
                <a:spcPct val="0"/>
              </a:spcAft>
              <a:buClr>
                <a:srgbClr val="DF2680"/>
              </a:buClr>
              <a:buFont typeface="Wingdings" panose="05000000000000000000" pitchFamily="2" charset="2"/>
              <a:buChar char="ü"/>
            </a:pPr>
            <a:r>
              <a:rPr lang="fr-FR" sz="1600" b="1" dirty="0">
                <a:cs typeface="Arial"/>
              </a:rPr>
              <a:t>Accès à des applications </a:t>
            </a:r>
            <a:r>
              <a:rPr lang="fr-FR" sz="1600" b="1" dirty="0">
                <a:ea typeface="Calibri" panose="020F0502020204030204"/>
                <a:cs typeface="Arial"/>
              </a:rPr>
              <a:t>de </a:t>
            </a:r>
            <a:r>
              <a:rPr lang="fr-FR" sz="1600" b="1" dirty="0">
                <a:solidFill>
                  <a:srgbClr val="000000"/>
                </a:solidFill>
                <a:ea typeface="Calibri" panose="020F0502020204030204"/>
                <a:cs typeface="Arial"/>
              </a:rPr>
              <a:t>santé labellisées par l’État </a:t>
            </a:r>
            <a:r>
              <a:rPr lang="fr-FR" sz="1600" dirty="0">
                <a:solidFill>
                  <a:srgbClr val="000000"/>
                </a:solidFill>
                <a:ea typeface="Calibri" panose="020F0502020204030204"/>
                <a:cs typeface="Arial"/>
              </a:rPr>
              <a:t>via un « store » santé (Portails patients, </a:t>
            </a:r>
            <a:r>
              <a:rPr lang="fr-FR" sz="1600" dirty="0">
                <a:ea typeface="Calibri" panose="020F0502020204030204"/>
                <a:cs typeface="Arial"/>
              </a:rPr>
              <a:t>applications </a:t>
            </a:r>
            <a:r>
              <a:rPr lang="fr-FR" sz="1600" dirty="0">
                <a:solidFill>
                  <a:srgbClr val="000000"/>
                </a:solidFill>
                <a:ea typeface="Calibri" panose="020F0502020204030204"/>
                <a:cs typeface="Arial"/>
              </a:rPr>
              <a:t>et </a:t>
            </a:r>
            <a:r>
              <a:rPr lang="fr-FR" sz="1600" dirty="0">
                <a:ea typeface="Calibri" panose="020F0502020204030204"/>
                <a:cs typeface="Arial"/>
              </a:rPr>
              <a:t>objets connectés référencés).</a:t>
            </a:r>
          </a:p>
          <a:p>
            <a:pPr algn="just">
              <a:spcBef>
                <a:spcPct val="0"/>
              </a:spcBef>
              <a:spcAft>
                <a:spcPct val="0"/>
              </a:spcAft>
              <a:buClr>
                <a:srgbClr val="DF2680"/>
              </a:buClr>
            </a:pPr>
            <a:endParaRPr lang="fr-FR" sz="1600" dirty="0">
              <a:latin typeface="Calibri"/>
              <a:ea typeface="Calibri" panose="020F0502020204030204"/>
              <a:cs typeface="Arial"/>
            </a:endParaRPr>
          </a:p>
          <a:p>
            <a:pPr marL="285750" indent="-285750" algn="just">
              <a:spcBef>
                <a:spcPct val="0"/>
              </a:spcBef>
              <a:spcAft>
                <a:spcPct val="0"/>
              </a:spcAft>
              <a:buClr>
                <a:srgbClr val="DF2680"/>
              </a:buClr>
              <a:buFont typeface="Wingdings" panose="05000000000000000000" pitchFamily="2" charset="2"/>
              <a:buChar char="ü"/>
            </a:pPr>
            <a:r>
              <a:rPr lang="fr-FR" sz="1600" b="1" dirty="0">
                <a:latin typeface="Calibri"/>
                <a:ea typeface="Calibri" panose="020F0502020204030204"/>
                <a:cs typeface="Arial"/>
              </a:rPr>
              <a:t>30 applications sont référencées</a:t>
            </a:r>
          </a:p>
          <a:p>
            <a:pPr algn="just">
              <a:spcBef>
                <a:spcPct val="0"/>
              </a:spcBef>
              <a:spcAft>
                <a:spcPct val="0"/>
              </a:spcAft>
              <a:buClr>
                <a:srgbClr val="DF2680"/>
              </a:buClr>
            </a:pPr>
            <a:endParaRPr lang="fr-FR" sz="1600" dirty="0">
              <a:latin typeface="Calibri"/>
              <a:ea typeface="Calibri" panose="020F0502020204030204"/>
              <a:cs typeface="Arial"/>
            </a:endParaRPr>
          </a:p>
          <a:p>
            <a:pPr marL="285750" indent="-285750" algn="just">
              <a:spcBef>
                <a:spcPct val="0"/>
              </a:spcBef>
              <a:spcAft>
                <a:spcPct val="0"/>
              </a:spcAft>
              <a:buClr>
                <a:srgbClr val="DF2680"/>
              </a:buClr>
              <a:buFont typeface="Wingdings" panose="05000000000000000000" pitchFamily="2" charset="2"/>
              <a:buChar char="ü"/>
            </a:pPr>
            <a:endParaRPr lang="fr-FR" sz="1600" dirty="0">
              <a:ea typeface="Calibri"/>
              <a:cs typeface="Calibri"/>
            </a:endParaRPr>
          </a:p>
          <a:p>
            <a:pPr marL="285750" indent="-285750" algn="just">
              <a:spcBef>
                <a:spcPct val="0"/>
              </a:spcBef>
              <a:spcAft>
                <a:spcPct val="0"/>
              </a:spcAft>
              <a:buClr>
                <a:srgbClr val="DF2680"/>
              </a:buClr>
              <a:buFont typeface="Wingdings" panose="05000000000000000000" pitchFamily="2" charset="2"/>
              <a:buChar char="ü"/>
            </a:pPr>
            <a:endParaRPr lang="fr-FR" sz="1600" dirty="0">
              <a:ea typeface="Calibri" panose="020F0502020204030204"/>
              <a:cs typeface="Arial" panose="020B0604020202020204" pitchFamily="34" charset="0"/>
            </a:endParaRPr>
          </a:p>
          <a:p>
            <a:pPr marL="285750" indent="-285750" algn="just">
              <a:spcBef>
                <a:spcPct val="0"/>
              </a:spcBef>
              <a:spcAft>
                <a:spcPct val="0"/>
              </a:spcAft>
              <a:buClr>
                <a:srgbClr val="DF2680"/>
              </a:buClr>
              <a:buFont typeface="Wingdings" panose="05000000000000000000" pitchFamily="2" charset="2"/>
              <a:buChar char="ü"/>
            </a:pPr>
            <a:endParaRPr lang="fr-FR" sz="1600" dirty="0">
              <a:ea typeface="Calibri" panose="020F0502020204030204"/>
              <a:cs typeface="Arial" panose="020B0604020202020204" pitchFamily="34" charset="0"/>
            </a:endParaRPr>
          </a:p>
        </p:txBody>
      </p:sp>
    </p:spTree>
    <p:extLst>
      <p:ext uri="{BB962C8B-B14F-4D97-AF65-F5344CB8AC3E}">
        <p14:creationId xmlns:p14="http://schemas.microsoft.com/office/powerpoint/2010/main" val="45640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20951-EEF4-4776-C690-697C3ABEED6A}"/>
            </a:ext>
          </a:extLst>
        </p:cNvPr>
        <p:cNvGrpSpPr/>
        <p:nvPr/>
      </p:nvGrpSpPr>
      <p:grpSpPr>
        <a:xfrm>
          <a:off x="0" y="0"/>
          <a:ext cx="0" cy="0"/>
          <a:chOff x="0" y="0"/>
          <a:chExt cx="0" cy="0"/>
        </a:xfrm>
      </p:grpSpPr>
      <p:grpSp>
        <p:nvGrpSpPr>
          <p:cNvPr id="7" name="Group 28">
            <a:extLst>
              <a:ext uri="{FF2B5EF4-FFF2-40B4-BE49-F238E27FC236}">
                <a16:creationId xmlns:a16="http://schemas.microsoft.com/office/drawing/2014/main" id="{4E39CA93-63D8-1421-2034-730A000DC20B}"/>
              </a:ext>
            </a:extLst>
          </p:cNvPr>
          <p:cNvGrpSpPr/>
          <p:nvPr>
            <p:custDataLst>
              <p:tags r:id="rId1"/>
            </p:custDataLst>
          </p:nvPr>
        </p:nvGrpSpPr>
        <p:grpSpPr>
          <a:xfrm>
            <a:off x="6557369" y="1623233"/>
            <a:ext cx="1130744" cy="977858"/>
            <a:chOff x="6095353" y="2708868"/>
            <a:chExt cx="1129925" cy="1264171"/>
          </a:xfrm>
        </p:grpSpPr>
        <p:pic>
          <p:nvPicPr>
            <p:cNvPr id="10" name="Image 39">
              <a:extLst>
                <a:ext uri="{FF2B5EF4-FFF2-40B4-BE49-F238E27FC236}">
                  <a16:creationId xmlns:a16="http://schemas.microsoft.com/office/drawing/2014/main" id="{5B696C56-F5F7-ABB3-BC75-D5726BBB1F43}"/>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577278" y="2708868"/>
              <a:ext cx="648000" cy="648000"/>
            </a:xfrm>
            <a:prstGeom prst="rect">
              <a:avLst/>
            </a:prstGeom>
          </p:spPr>
        </p:pic>
        <p:sp>
          <p:nvSpPr>
            <p:cNvPr id="16" name="Rectangle à coins arrondis 51">
              <a:extLst>
                <a:ext uri="{FF2B5EF4-FFF2-40B4-BE49-F238E27FC236}">
                  <a16:creationId xmlns:a16="http://schemas.microsoft.com/office/drawing/2014/main" id="{DF9FA20C-F5EF-CED9-95B7-F668E67D515E}"/>
                </a:ext>
              </a:extLst>
            </p:cNvPr>
            <p:cNvSpPr/>
            <p:nvPr/>
          </p:nvSpPr>
          <p:spPr>
            <a:xfrm>
              <a:off x="6095353" y="3540992"/>
              <a:ext cx="432000" cy="432047"/>
            </a:xfrm>
            <a:prstGeom prst="roundRect">
              <a:avLst/>
            </a:prstGeom>
            <a:no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pic>
        <p:nvPicPr>
          <p:cNvPr id="26" name="Picture 2">
            <a:extLst>
              <a:ext uri="{FF2B5EF4-FFF2-40B4-BE49-F238E27FC236}">
                <a16:creationId xmlns:a16="http://schemas.microsoft.com/office/drawing/2014/main" id="{76D2D0CB-3D84-9063-B92A-8382A09AD58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48447" y="88492"/>
            <a:ext cx="1267629" cy="85540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892E03C-69F7-C435-79EB-04E74CD44102}"/>
              </a:ext>
            </a:extLst>
          </p:cNvPr>
          <p:cNvSpPr txBox="1"/>
          <p:nvPr/>
        </p:nvSpPr>
        <p:spPr>
          <a:xfrm>
            <a:off x="918634" y="507519"/>
            <a:ext cx="4683642" cy="400110"/>
          </a:xfrm>
          <a:prstGeom prst="rect">
            <a:avLst/>
          </a:prstGeom>
          <a:noFill/>
        </p:spPr>
        <p:txBody>
          <a:bodyPr wrap="square" lIns="91440" tIns="45720" rIns="91440" bIns="45720" anchor="t">
            <a:spAutoFit/>
          </a:bodyPr>
          <a:lstStyle/>
          <a:p>
            <a:pPr algn="just" defTabSz="2438338" hangingPunct="0">
              <a:defRPr/>
            </a:pPr>
            <a:r>
              <a:rPr lang="fr-FR" sz="2000" b="1">
                <a:solidFill>
                  <a:srgbClr val="DF2680"/>
                </a:solidFill>
              </a:rPr>
              <a:t>PRÉSENTATION DE  MON ESPACE SANTÉ</a:t>
            </a:r>
            <a:endParaRPr lang="fr-FR" sz="2000">
              <a:cs typeface="Calibri"/>
            </a:endParaRPr>
          </a:p>
        </p:txBody>
      </p:sp>
      <p:pic>
        <p:nvPicPr>
          <p:cNvPr id="2" name="Graphique 1" descr="Badge 1 contour">
            <a:extLst>
              <a:ext uri="{FF2B5EF4-FFF2-40B4-BE49-F238E27FC236}">
                <a16:creationId xmlns:a16="http://schemas.microsoft.com/office/drawing/2014/main" id="{012534A0-2417-5071-BBE1-B7BE157F35A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34" y="203419"/>
            <a:ext cx="914400" cy="914400"/>
          </a:xfrm>
          <a:prstGeom prst="rect">
            <a:avLst/>
          </a:prstGeom>
        </p:spPr>
      </p:pic>
      <p:pic>
        <p:nvPicPr>
          <p:cNvPr id="15" name="Picture 2">
            <a:extLst>
              <a:ext uri="{FF2B5EF4-FFF2-40B4-BE49-F238E27FC236}">
                <a16:creationId xmlns:a16="http://schemas.microsoft.com/office/drawing/2014/main" id="{3802496B-73C2-4A3C-9FAA-58E627864460}"/>
              </a:ext>
            </a:extLst>
          </p:cNvPr>
          <p:cNvPicPr>
            <a:picLocks noChangeAspect="1" noChangeArrowheads="1"/>
          </p:cNvPicPr>
          <p:nvPr>
            <p:custDataLst>
              <p:tags r:id="rId2"/>
            </p:custDataLst>
          </p:nvPr>
        </p:nvPicPr>
        <p:blipFill>
          <a:blip r:embed="rId13">
            <a:extLst>
              <a:ext uri="{28A0092B-C50C-407E-A947-70E740481C1C}">
                <a14:useLocalDpi xmlns:a14="http://schemas.microsoft.com/office/drawing/2010/main" val="0"/>
              </a:ext>
            </a:extLst>
          </a:blip>
          <a:srcRect/>
          <a:stretch>
            <a:fillRect/>
          </a:stretch>
        </p:blipFill>
        <p:spPr bwMode="auto">
          <a:xfrm>
            <a:off x="6863546" y="2488740"/>
            <a:ext cx="3265282" cy="1733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a:extLst>
              <a:ext uri="{FF2B5EF4-FFF2-40B4-BE49-F238E27FC236}">
                <a16:creationId xmlns:a16="http://schemas.microsoft.com/office/drawing/2014/main" id="{32FF2FD6-9430-471F-A998-65816E138913}"/>
              </a:ext>
            </a:extLst>
          </p:cNvPr>
          <p:cNvPicPr>
            <a:picLocks noChangeAspect="1" noChangeArrowheads="1"/>
          </p:cNvPicPr>
          <p:nvPr>
            <p:custDataLst>
              <p:tags r:id="rId3"/>
            </p:custDataLst>
          </p:nvPr>
        </p:nvPicPr>
        <p:blipFill rotWithShape="1">
          <a:blip r:embed="rId14">
            <a:extLst>
              <a:ext uri="{28A0092B-C50C-407E-A947-70E740481C1C}">
                <a14:useLocalDpi xmlns:a14="http://schemas.microsoft.com/office/drawing/2010/main" val="0"/>
              </a:ext>
            </a:extLst>
          </a:blip>
          <a:srcRect l="4423" t="2975" r="4043" b="1787"/>
          <a:stretch/>
        </p:blipFill>
        <p:spPr bwMode="auto">
          <a:xfrm>
            <a:off x="10205028" y="1236878"/>
            <a:ext cx="1720632" cy="39830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9" name="ZoneTexte 18">
            <a:extLst>
              <a:ext uri="{FF2B5EF4-FFF2-40B4-BE49-F238E27FC236}">
                <a16:creationId xmlns:a16="http://schemas.microsoft.com/office/drawing/2014/main" id="{BB57AB34-AB92-4349-BEDF-1A4BF13F92A9}"/>
              </a:ext>
            </a:extLst>
          </p:cNvPr>
          <p:cNvSpPr txBox="1"/>
          <p:nvPr>
            <p:custDataLst>
              <p:tags r:id="rId4"/>
            </p:custDataLst>
          </p:nvPr>
        </p:nvSpPr>
        <p:spPr>
          <a:xfrm>
            <a:off x="1014460" y="2088630"/>
            <a:ext cx="6692123" cy="400110"/>
          </a:xfrm>
          <a:prstGeom prst="rect">
            <a:avLst/>
          </a:prstGeom>
          <a:noFill/>
        </p:spPr>
        <p:txBody>
          <a:bodyPr wrap="square" lIns="91440" tIns="45720" rIns="91440" bIns="45720" rtlCol="0" anchor="t">
            <a:spAutoFit/>
          </a:bodyPr>
          <a:lstStyle/>
          <a:p>
            <a:r>
              <a:rPr lang="fr-FR" sz="2000" b="1" dirty="0">
                <a:solidFill>
                  <a:srgbClr val="DF2680"/>
                </a:solidFill>
              </a:rPr>
              <a:t>Pour gérer sa santé et celle de ses enfants</a:t>
            </a:r>
            <a:endParaRPr lang="fr-FR" sz="2000" b="1" dirty="0">
              <a:solidFill>
                <a:srgbClr val="DF2680"/>
              </a:solidFill>
              <a:cs typeface="Arial"/>
            </a:endParaRPr>
          </a:p>
        </p:txBody>
      </p:sp>
      <p:sp>
        <p:nvSpPr>
          <p:cNvPr id="20" name="Espace réservé du texte 1">
            <a:extLst>
              <a:ext uri="{FF2B5EF4-FFF2-40B4-BE49-F238E27FC236}">
                <a16:creationId xmlns:a16="http://schemas.microsoft.com/office/drawing/2014/main" id="{77DCD35E-03AE-4C90-819D-7BAB8D94581D}"/>
              </a:ext>
            </a:extLst>
          </p:cNvPr>
          <p:cNvSpPr txBox="1">
            <a:spLocks/>
          </p:cNvSpPr>
          <p:nvPr>
            <p:custDataLst>
              <p:tags r:id="rId5"/>
            </p:custDataLst>
          </p:nvPr>
        </p:nvSpPr>
        <p:spPr>
          <a:xfrm>
            <a:off x="1014460" y="2688819"/>
            <a:ext cx="5849086" cy="3217788"/>
          </a:xfrm>
          <a:prstGeom prst="rect">
            <a:avLst/>
          </a:prstGeom>
          <a:ln w="3175">
            <a:noFill/>
          </a:ln>
        </p:spPr>
        <p:txBody>
          <a:bodyPr vert="horz" lIns="91440" tIns="45720" rIns="91440" bIns="45720" rtlCol="0" anchor="t">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FAD"/>
              </a:buClr>
              <a:defRPr/>
            </a:pPr>
            <a:r>
              <a:rPr kumimoji="0" lang="fr-FR" sz="1800" b="0" i="0" u="none" strike="noStrike" kern="1200" cap="none" spc="0" normalizeH="0" baseline="0" noProof="0" dirty="0">
                <a:ln>
                  <a:noFill/>
                </a:ln>
                <a:solidFill>
                  <a:schemeClr val="tx1"/>
                </a:solidFill>
                <a:effectLst/>
                <a:uLnTx/>
                <a:uFillTx/>
                <a:ea typeface="+mn-ea"/>
                <a:cs typeface="+mn-cs"/>
              </a:rPr>
              <a:t>L’usager à la possibilité d’activer Mon espace santé pour ses enfants.</a:t>
            </a:r>
            <a:r>
              <a:rPr lang="fr-FR" sz="1800" dirty="0">
                <a:solidFill>
                  <a:schemeClr val="tx1"/>
                </a:solidFill>
              </a:rPr>
              <a:t> </a:t>
            </a:r>
            <a:endParaRPr lang="fr-FR" sz="1800" b="0" i="0" u="none" strike="noStrike" kern="1200" cap="none" spc="0" normalizeH="0" baseline="0" noProof="0" dirty="0">
              <a:ln>
                <a:noFill/>
              </a:ln>
              <a:solidFill>
                <a:schemeClr val="tx1"/>
              </a:solidFill>
              <a:effectLst/>
              <a:uLnTx/>
              <a:uFillTx/>
              <a:cs typeface="Arial"/>
            </a:endParaRPr>
          </a:p>
          <a:p>
            <a:pPr marL="0" marR="0" lvl="0" indent="0" algn="l" defTabSz="914400" rtl="0" eaLnBrk="1" fontAlgn="auto" latinLnBrk="0" hangingPunct="1">
              <a:lnSpc>
                <a:spcPct val="110000"/>
              </a:lnSpc>
              <a:spcBef>
                <a:spcPts val="600"/>
              </a:spcBef>
              <a:spcAft>
                <a:spcPts val="0"/>
              </a:spcAft>
              <a:buClr>
                <a:srgbClr val="007FAD"/>
              </a:buClr>
              <a:buSzTx/>
              <a:buFont typeface="Symbol" panose="05050102010706020507" pitchFamily="18" charset="2"/>
              <a:buNone/>
              <a:tabLst/>
              <a:defRPr/>
            </a:pPr>
            <a:r>
              <a:rPr kumimoji="0" lang="fr-FR" sz="1800" b="0" i="0" u="none" strike="noStrike" kern="1200" cap="none" spc="0" normalizeH="0" baseline="0" noProof="0" dirty="0">
                <a:ln>
                  <a:noFill/>
                </a:ln>
                <a:solidFill>
                  <a:schemeClr val="tx1"/>
                </a:solidFill>
                <a:effectLst/>
                <a:uLnTx/>
                <a:uFillTx/>
                <a:ea typeface="+mn-ea"/>
                <a:cs typeface="+mn-cs"/>
              </a:rPr>
              <a:t>Leurs profils sont directement rattachés au profil Mon espace santé du parent.</a:t>
            </a:r>
            <a:endParaRPr lang="fr-FR" sz="1800" b="0" i="0" u="none" strike="noStrike" kern="1200" cap="none" spc="0" normalizeH="0" baseline="0" noProof="0" dirty="0">
              <a:ln>
                <a:noFill/>
              </a:ln>
              <a:solidFill>
                <a:schemeClr val="tx1"/>
              </a:solidFill>
              <a:effectLst/>
              <a:uLnTx/>
              <a:uFillTx/>
              <a:cs typeface="Arial"/>
            </a:endParaRPr>
          </a:p>
        </p:txBody>
      </p:sp>
      <p:pic>
        <p:nvPicPr>
          <p:cNvPr id="21" name="Image 20">
            <a:extLst>
              <a:ext uri="{FF2B5EF4-FFF2-40B4-BE49-F238E27FC236}">
                <a16:creationId xmlns:a16="http://schemas.microsoft.com/office/drawing/2014/main" id="{93A4B85D-E35B-4ECB-9434-DABF02C635ED}"/>
              </a:ext>
            </a:extLst>
          </p:cNvPr>
          <p:cNvPicPr>
            <a:picLocks noChangeAspect="1"/>
          </p:cNvPicPr>
          <p:nvPr>
            <p:custDataLst>
              <p:tags r:id="rId6"/>
            </p:custDataLst>
          </p:nvPr>
        </p:nvPicPr>
        <p:blipFill>
          <a:blip r:embed="rId15" cstate="hqprint">
            <a:extLst>
              <a:ext uri="{28A0092B-C50C-407E-A947-70E740481C1C}">
                <a14:useLocalDpi xmlns:a14="http://schemas.microsoft.com/office/drawing/2010/main" val="0"/>
              </a:ext>
            </a:extLst>
          </a:blip>
          <a:stretch>
            <a:fillRect/>
          </a:stretch>
        </p:blipFill>
        <p:spPr>
          <a:xfrm>
            <a:off x="145165" y="1705523"/>
            <a:ext cx="766213" cy="766213"/>
          </a:xfrm>
          <a:prstGeom prst="rect">
            <a:avLst/>
          </a:prstGeom>
        </p:spPr>
      </p:pic>
    </p:spTree>
    <p:extLst>
      <p:ext uri="{BB962C8B-B14F-4D97-AF65-F5344CB8AC3E}">
        <p14:creationId xmlns:p14="http://schemas.microsoft.com/office/powerpoint/2010/main" val="11664360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7"/>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11"/>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6"/>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15"/>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12"/>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14"/>
</p:tagLst>
</file>

<file path=ppt/tags/tag39.xml><?xml version="1.0" encoding="utf-8"?>
<p:tagLst xmlns:a="http://schemas.openxmlformats.org/drawingml/2006/main" xmlns:r="http://schemas.openxmlformats.org/officeDocument/2006/relationships" xmlns:p="http://schemas.openxmlformats.org/presentationml/2006/main">
  <p:tag name="NUM" val="10"/>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1"/>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1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9"/>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10"/>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10"/>
</p:tagLst>
</file>

<file path=ppt/tags/tag53.xml><?xml version="1.0" encoding="utf-8"?>
<p:tagLst xmlns:a="http://schemas.openxmlformats.org/drawingml/2006/main" xmlns:r="http://schemas.openxmlformats.org/officeDocument/2006/relationships" xmlns:p="http://schemas.openxmlformats.org/presentationml/2006/main">
  <p:tag name="NUM" val="13"/>
</p:tagLst>
</file>

<file path=ppt/tags/tag54.xml><?xml version="1.0" encoding="utf-8"?>
<p:tagLst xmlns:a="http://schemas.openxmlformats.org/drawingml/2006/main" xmlns:r="http://schemas.openxmlformats.org/officeDocument/2006/relationships" xmlns:p="http://schemas.openxmlformats.org/presentationml/2006/main">
  <p:tag name="NUM" val="11"/>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15"/>
</p:tagLst>
</file>

<file path=ppt/tags/tag59.xml><?xml version="1.0" encoding="utf-8"?>
<p:tagLst xmlns:a="http://schemas.openxmlformats.org/drawingml/2006/main" xmlns:r="http://schemas.openxmlformats.org/officeDocument/2006/relationships" xmlns:p="http://schemas.openxmlformats.org/presentationml/2006/main">
  <p:tag name="NUM" val="15"/>
</p:tagLst>
</file>

<file path=ppt/tags/tag6.xml><?xml version="1.0" encoding="utf-8"?>
<p:tagLst xmlns:a="http://schemas.openxmlformats.org/drawingml/2006/main" xmlns:r="http://schemas.openxmlformats.org/officeDocument/2006/relationships" xmlns:p="http://schemas.openxmlformats.org/presentationml/2006/main">
  <p:tag name="NUM" val="15"/>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15"/>
</p:tagLst>
</file>

<file path=ppt/tags/tag62.xml><?xml version="1.0" encoding="utf-8"?>
<p:tagLst xmlns:a="http://schemas.openxmlformats.org/drawingml/2006/main" xmlns:r="http://schemas.openxmlformats.org/officeDocument/2006/relationships" xmlns:p="http://schemas.openxmlformats.org/presentationml/2006/main">
  <p:tag name="NUM" val="1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adec25-d39e-4691-8022-d57f22459064" xsi:nil="true"/>
    <lcf76f155ced4ddcb4097134ff3c332f xmlns="66131f70-eef1-40a2-8438-5844918e236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FF1D833D88DB42A3954B38348112C0" ma:contentTypeVersion="14" ma:contentTypeDescription="Crée un document." ma:contentTypeScope="" ma:versionID="cf95e9c2557b8aef856d1bbcc82ba76f">
  <xsd:schema xmlns:xsd="http://www.w3.org/2001/XMLSchema" xmlns:xs="http://www.w3.org/2001/XMLSchema" xmlns:p="http://schemas.microsoft.com/office/2006/metadata/properties" xmlns:ns2="66131f70-eef1-40a2-8438-5844918e2363" xmlns:ns3="9fadec25-d39e-4691-8022-d57f22459064" targetNamespace="http://schemas.microsoft.com/office/2006/metadata/properties" ma:root="true" ma:fieldsID="e89ff59ab2a0152593cb458dc37dfe59" ns2:_="" ns3:_="">
    <xsd:import namespace="66131f70-eef1-40a2-8438-5844918e2363"/>
    <xsd:import namespace="9fadec25-d39e-4691-8022-d57f224590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131f70-eef1-40a2-8438-5844918e23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94f6f5c1-322e-4f2d-9e9f-833da54c1870"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adec25-d39e-4691-8022-d57f22459064"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element name="TaxCatchAll" ma:index="19" nillable="true" ma:displayName="Taxonomy Catch All Column" ma:hidden="true" ma:list="{1444a882-8646-4238-8915-3143bc2f6035}" ma:internalName="TaxCatchAll" ma:showField="CatchAllData" ma:web="9fadec25-d39e-4691-8022-d57f224590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CDC42F-C071-4BB9-8A2E-2CD717A78806}">
  <ds:schemaRefs>
    <ds:schemaRef ds:uri="http://schemas.microsoft.com/office/2006/metadata/properties"/>
    <ds:schemaRef ds:uri="http://purl.org/dc/dcmitype/"/>
    <ds:schemaRef ds:uri="http://purl.org/dc/terms/"/>
    <ds:schemaRef ds:uri="66131f70-eef1-40a2-8438-5844918e2363"/>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9fadec25-d39e-4691-8022-d57f22459064"/>
    <ds:schemaRef ds:uri="http://www.w3.org/XML/1998/namespace"/>
  </ds:schemaRefs>
</ds:datastoreItem>
</file>

<file path=customXml/itemProps2.xml><?xml version="1.0" encoding="utf-8"?>
<ds:datastoreItem xmlns:ds="http://schemas.openxmlformats.org/officeDocument/2006/customXml" ds:itemID="{4BB03B85-564B-4CDC-B988-B9BAB55B6426}">
  <ds:schemaRefs>
    <ds:schemaRef ds:uri="http://schemas.microsoft.com/sharepoint/v3/contenttype/forms"/>
  </ds:schemaRefs>
</ds:datastoreItem>
</file>

<file path=customXml/itemProps3.xml><?xml version="1.0" encoding="utf-8"?>
<ds:datastoreItem xmlns:ds="http://schemas.openxmlformats.org/officeDocument/2006/customXml" ds:itemID="{73516DD2-E27C-4659-890F-3D1C6CC7DC16}">
  <ds:schemaRefs>
    <ds:schemaRef ds:uri="66131f70-eef1-40a2-8438-5844918e2363"/>
    <ds:schemaRef ds:uri="9fadec25-d39e-4691-8022-d57f224590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9626</TotalTime>
  <Words>2450</Words>
  <Application>Microsoft Office PowerPoint</Application>
  <PresentationFormat>Grand écran</PresentationFormat>
  <Paragraphs>228</Paragraphs>
  <Slides>27</Slides>
  <Notes>5</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27</vt:i4>
      </vt:variant>
    </vt:vector>
  </HeadingPairs>
  <TitlesOfParts>
    <vt:vector size="42" baseType="lpstr">
      <vt:lpstr>Arial</vt:lpstr>
      <vt:lpstr>Arial Black</vt:lpstr>
      <vt:lpstr>Arial Narrow</vt:lpstr>
      <vt:lpstr>Blogger Sans Light</vt:lpstr>
      <vt:lpstr>Calibri</vt:lpstr>
      <vt:lpstr>Courier New</vt:lpstr>
      <vt:lpstr>Gill Sans</vt:lpstr>
      <vt:lpstr>Helvetica Neue</vt:lpstr>
      <vt:lpstr>Helvetica Neue Medium</vt:lpstr>
      <vt:lpstr>Segoe UI</vt:lpstr>
      <vt:lpstr>Segoe UI Black</vt:lpstr>
      <vt:lpstr>Segoe UI Semibold</vt:lpstr>
      <vt:lpstr>Symbol</vt:lpstr>
      <vt:lpstr>Wingdings</vt:lpstr>
      <vt:lpstr>Thème Office</vt:lpstr>
      <vt:lpstr>MON ESPACE SANTE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Activation d’un compte Mon Espace Santé</vt:lpstr>
      <vt:lpstr>Activation d’un compte Mon Espace Santé</vt:lpstr>
      <vt:lpstr>Activation d’un compte Mon Espace Santé</vt:lpstr>
      <vt:lpstr>Activation d’un compte Mon Espace Santé</vt:lpstr>
      <vt:lpstr>Activation d’un compte Mon Espace Santé</vt:lpstr>
      <vt:lpstr>Présentation PowerPoint</vt:lpstr>
      <vt:lpstr>RECRUTEMENT D’AMBASSADEURS : UNE APPROCHE PAR CERCLE D’ACTEURS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alix rozes</dc:creator>
  <cp:lastModifiedBy>Charlotte GUENON</cp:lastModifiedBy>
  <cp:revision>11</cp:revision>
  <dcterms:created xsi:type="dcterms:W3CDTF">2023-04-13T07:40:52Z</dcterms:created>
  <dcterms:modified xsi:type="dcterms:W3CDTF">2025-03-17T08:53:14Z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0x010100C9FF1D833D88DB42A3954B38348112C0</vt:lpwstr>
  </property>
</Properties>
</file>